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48" r:id="rId3"/>
  </p:sldMasterIdLst>
  <p:notesMasterIdLst>
    <p:notesMasterId r:id="rId11"/>
  </p:notesMasterIdLst>
  <p:handoutMasterIdLst>
    <p:handoutMasterId r:id="rId12"/>
  </p:handoutMasterIdLst>
  <p:sldIdLst>
    <p:sldId id="298" r:id="rId4"/>
    <p:sldId id="299" r:id="rId5"/>
    <p:sldId id="300" r:id="rId6"/>
    <p:sldId id="301" r:id="rId7"/>
    <p:sldId id="302" r:id="rId8"/>
    <p:sldId id="303" r:id="rId9"/>
    <p:sldId id="381" r:id="rId10"/>
  </p:sldIdLst>
  <p:sldSz cx="12192000" cy="6858000"/>
  <p:notesSz cx="6858000" cy="9144000"/>
  <p:defaultTextStyle>
    <a:defPPr algn="r" rtl="1"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3750" autoAdjust="0"/>
  </p:normalViewPr>
  <p:slideViewPr>
    <p:cSldViewPr snapToGrid="0">
      <p:cViewPr varScale="1">
        <p:scale>
          <a:sx n="97" d="100"/>
          <a:sy n="97" d="100"/>
        </p:scale>
        <p:origin x="714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0" d="100"/>
          <a:sy n="90" d="100"/>
        </p:scale>
        <p:origin x="269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8896A6-DB4E-45AF-A06C-BE26E625AFCC}" type="doc">
      <dgm:prSet loTypeId="urn:microsoft.com/office/officeart/2008/layout/SquareAccentList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pPr rtl="1"/>
          <a:endParaRPr lang="he-IL"/>
        </a:p>
      </dgm:t>
    </dgm:pt>
    <dgm:pt modelId="{E90F555F-5C55-42BF-ACB4-FC83D5B90881}">
      <dgm:prSet phldrT="[טקסט]"/>
      <dgm:spPr/>
      <dgm:t>
        <a:bodyPr/>
        <a:lstStyle/>
        <a:p>
          <a:pPr rtl="1"/>
          <a:r>
            <a:rPr lang="he-IL" dirty="0"/>
            <a:t>תעודת גמר</a:t>
          </a:r>
        </a:p>
      </dgm:t>
    </dgm:pt>
    <dgm:pt modelId="{32CE279D-86C9-4934-910A-560FE32B513D}" type="parTrans" cxnId="{EE9D7166-BC92-443D-A13B-E40E637246A3}">
      <dgm:prSet/>
      <dgm:spPr/>
      <dgm:t>
        <a:bodyPr/>
        <a:lstStyle/>
        <a:p>
          <a:pPr rtl="1"/>
          <a:endParaRPr lang="he-IL"/>
        </a:p>
      </dgm:t>
    </dgm:pt>
    <dgm:pt modelId="{F465EAB6-DABE-417E-9737-996730F6E6A5}" type="sibTrans" cxnId="{EE9D7166-BC92-443D-A13B-E40E637246A3}">
      <dgm:prSet/>
      <dgm:spPr/>
      <dgm:t>
        <a:bodyPr/>
        <a:lstStyle/>
        <a:p>
          <a:pPr rtl="1"/>
          <a:endParaRPr lang="he-IL"/>
        </a:p>
      </dgm:t>
    </dgm:pt>
    <dgm:pt modelId="{03E29B1A-D532-490B-8B46-F6B38EC917F2}">
      <dgm:prSet phldrT="[טקסט]" custT="1"/>
      <dgm:spPr/>
      <dgm:t>
        <a:bodyPr/>
        <a:lstStyle/>
        <a:p>
          <a:pPr rtl="1"/>
          <a:r>
            <a:rPr lang="he-IL" sz="2000" dirty="0"/>
            <a:t>קבלת אישורי הטמנה בפועל</a:t>
          </a:r>
        </a:p>
        <a:p>
          <a:pPr rtl="1"/>
          <a:r>
            <a:rPr lang="he-IL" sz="2000" dirty="0"/>
            <a:t>ממטמנה מורשית</a:t>
          </a:r>
        </a:p>
        <a:p>
          <a:pPr rtl="1"/>
          <a:r>
            <a:rPr lang="he-IL" sz="1600" dirty="0">
              <a:solidFill>
                <a:schemeClr val="accent1">
                  <a:lumMod val="75000"/>
                </a:schemeClr>
              </a:solidFill>
            </a:rPr>
            <a:t>לאחר חתימת האשכול  </a:t>
          </a:r>
        </a:p>
      </dgm:t>
    </dgm:pt>
    <dgm:pt modelId="{CD749576-76FC-4283-9B3E-F16AA78814E0}" type="parTrans" cxnId="{68563ED9-90D2-4609-A833-3092597F9575}">
      <dgm:prSet/>
      <dgm:spPr/>
      <dgm:t>
        <a:bodyPr/>
        <a:lstStyle/>
        <a:p>
          <a:pPr rtl="1"/>
          <a:endParaRPr lang="he-IL"/>
        </a:p>
      </dgm:t>
    </dgm:pt>
    <dgm:pt modelId="{159A309E-0CF8-46B4-97C7-8A8845917117}" type="sibTrans" cxnId="{68563ED9-90D2-4609-A833-3092597F9575}">
      <dgm:prSet/>
      <dgm:spPr/>
      <dgm:t>
        <a:bodyPr/>
        <a:lstStyle/>
        <a:p>
          <a:pPr rtl="1"/>
          <a:endParaRPr lang="he-IL"/>
        </a:p>
      </dgm:t>
    </dgm:pt>
    <dgm:pt modelId="{417AE725-B8A3-4781-8C36-A31E9F79AD2F}">
      <dgm:prSet phldrT="[טקסט]"/>
      <dgm:spPr/>
      <dgm:t>
        <a:bodyPr/>
        <a:lstStyle/>
        <a:p>
          <a:pPr rtl="1"/>
          <a:r>
            <a:rPr lang="he-IL" dirty="0"/>
            <a:t>תחילת עבודות </a:t>
          </a:r>
        </a:p>
      </dgm:t>
    </dgm:pt>
    <dgm:pt modelId="{58CCE8A8-C7C1-4991-AC7F-92C8F3B49F54}" type="parTrans" cxnId="{9F6B5D21-D9A8-4690-A677-5A729B9513F0}">
      <dgm:prSet/>
      <dgm:spPr/>
      <dgm:t>
        <a:bodyPr/>
        <a:lstStyle/>
        <a:p>
          <a:pPr rtl="1"/>
          <a:endParaRPr lang="he-IL"/>
        </a:p>
      </dgm:t>
    </dgm:pt>
    <dgm:pt modelId="{BE88D3ED-39CB-4096-81B9-9AFFF6F96A2B}" type="sibTrans" cxnId="{9F6B5D21-D9A8-4690-A677-5A729B9513F0}">
      <dgm:prSet/>
      <dgm:spPr/>
      <dgm:t>
        <a:bodyPr/>
        <a:lstStyle/>
        <a:p>
          <a:pPr rtl="1"/>
          <a:endParaRPr lang="he-IL"/>
        </a:p>
      </dgm:t>
    </dgm:pt>
    <dgm:pt modelId="{B754C80D-F95C-4EBF-9366-A8A7EBFFBCC4}">
      <dgm:prSet phldrT="[טקסט]" custT="1"/>
      <dgm:spPr/>
      <dgm:t>
        <a:bodyPr/>
        <a:lstStyle/>
        <a:p>
          <a:pPr rtl="1"/>
          <a:r>
            <a:rPr lang="he-IL" sz="2000" dirty="0"/>
            <a:t>טופס 9- </a:t>
          </a:r>
        </a:p>
        <a:p>
          <a:pPr rtl="1"/>
          <a:r>
            <a:rPr lang="he-IL" sz="2000" dirty="0"/>
            <a:t>טופס וועדה+ אשכול </a:t>
          </a:r>
        </a:p>
        <a:p>
          <a:pPr rtl="1"/>
          <a:r>
            <a:rPr lang="he-IL" sz="2000" dirty="0"/>
            <a:t>על פי נוהל פינוי פסולת</a:t>
          </a:r>
        </a:p>
        <a:p>
          <a:pPr rtl="1"/>
          <a:r>
            <a:rPr lang="he-IL" sz="1600" dirty="0">
              <a:solidFill>
                <a:schemeClr val="accent1">
                  <a:lumMod val="75000"/>
                </a:schemeClr>
              </a:solidFill>
            </a:rPr>
            <a:t>יתקבל לאחר חתימת האשכול </a:t>
          </a:r>
        </a:p>
      </dgm:t>
    </dgm:pt>
    <dgm:pt modelId="{3D32BCD2-C98B-44EB-BD94-752EE8C2AAE6}" type="parTrans" cxnId="{71B23DDD-B749-467C-865C-3BFF3AE666E2}">
      <dgm:prSet/>
      <dgm:spPr/>
      <dgm:t>
        <a:bodyPr/>
        <a:lstStyle/>
        <a:p>
          <a:pPr rtl="1"/>
          <a:endParaRPr lang="he-IL"/>
        </a:p>
      </dgm:t>
    </dgm:pt>
    <dgm:pt modelId="{9A306114-B1CC-41EC-855B-C2EE2C60142E}" type="sibTrans" cxnId="{71B23DDD-B749-467C-865C-3BFF3AE666E2}">
      <dgm:prSet/>
      <dgm:spPr/>
      <dgm:t>
        <a:bodyPr/>
        <a:lstStyle/>
        <a:p>
          <a:pPr rtl="1"/>
          <a:endParaRPr lang="he-IL"/>
        </a:p>
      </dgm:t>
    </dgm:pt>
    <dgm:pt modelId="{679F8730-A069-4A48-819C-BC075346B299}">
      <dgm:prSet phldrT="[טקסט]" custT="1"/>
      <dgm:spPr/>
      <dgm:t>
        <a:bodyPr/>
        <a:lstStyle/>
        <a:p>
          <a:pPr rtl="1"/>
          <a:r>
            <a:rPr lang="he-IL" sz="2000" dirty="0"/>
            <a:t>אישור התקשרות עם מטמנה מורשית</a:t>
          </a:r>
        </a:p>
        <a:p>
          <a:pPr rtl="1"/>
          <a:r>
            <a:rPr lang="he-IL" sz="1600" dirty="0">
              <a:solidFill>
                <a:schemeClr val="accent1">
                  <a:lumMod val="75000"/>
                </a:schemeClr>
              </a:solidFill>
            </a:rPr>
            <a:t>יתקבל לאחר אישור האשכול</a:t>
          </a:r>
        </a:p>
        <a:p>
          <a:pPr rtl="1"/>
          <a:r>
            <a:rPr lang="he-IL" sz="2000" dirty="0"/>
            <a:t> </a:t>
          </a:r>
        </a:p>
      </dgm:t>
    </dgm:pt>
    <dgm:pt modelId="{5341FFD0-05D2-48CE-8A5C-2877B45EA9CF}" type="parTrans" cxnId="{B37268AE-8789-4083-A7CA-FE5BA1F14DBB}">
      <dgm:prSet/>
      <dgm:spPr/>
      <dgm:t>
        <a:bodyPr/>
        <a:lstStyle/>
        <a:p>
          <a:pPr rtl="1"/>
          <a:endParaRPr lang="he-IL"/>
        </a:p>
      </dgm:t>
    </dgm:pt>
    <dgm:pt modelId="{C46962B8-4B03-4B5B-8A27-715310DEA38D}" type="sibTrans" cxnId="{B37268AE-8789-4083-A7CA-FE5BA1F14DBB}">
      <dgm:prSet/>
      <dgm:spPr/>
      <dgm:t>
        <a:bodyPr/>
        <a:lstStyle/>
        <a:p>
          <a:pPr rtl="1"/>
          <a:endParaRPr lang="he-IL"/>
        </a:p>
      </dgm:t>
    </dgm:pt>
    <dgm:pt modelId="{160FF919-D8F8-4488-AB5A-0AE2CA16C867}" type="pres">
      <dgm:prSet presAssocID="{1F8896A6-DB4E-45AF-A06C-BE26E625AFCC}" presName="layout" presStyleCnt="0">
        <dgm:presLayoutVars>
          <dgm:chMax/>
          <dgm:chPref/>
          <dgm:dir/>
          <dgm:resizeHandles/>
        </dgm:presLayoutVars>
      </dgm:prSet>
      <dgm:spPr/>
    </dgm:pt>
    <dgm:pt modelId="{93481626-F8CF-4821-A5AB-DDFFBC91536C}" type="pres">
      <dgm:prSet presAssocID="{E90F555F-5C55-42BF-ACB4-FC83D5B90881}" presName="root" presStyleCnt="0">
        <dgm:presLayoutVars>
          <dgm:chMax/>
          <dgm:chPref/>
        </dgm:presLayoutVars>
      </dgm:prSet>
      <dgm:spPr/>
    </dgm:pt>
    <dgm:pt modelId="{8B48B9C0-0277-4E4E-A032-567661A0C2EB}" type="pres">
      <dgm:prSet presAssocID="{E90F555F-5C55-42BF-ACB4-FC83D5B90881}" presName="rootComposite" presStyleCnt="0">
        <dgm:presLayoutVars/>
      </dgm:prSet>
      <dgm:spPr/>
    </dgm:pt>
    <dgm:pt modelId="{264DD256-39F3-4C41-88BC-4D0859BC2174}" type="pres">
      <dgm:prSet presAssocID="{E90F555F-5C55-42BF-ACB4-FC83D5B90881}" presName="ParentAccent" presStyleLbl="alignNode1" presStyleIdx="0" presStyleCnt="2"/>
      <dgm:spPr/>
    </dgm:pt>
    <dgm:pt modelId="{6C767B19-90C2-4F92-9061-EEAC363B3047}" type="pres">
      <dgm:prSet presAssocID="{E90F555F-5C55-42BF-ACB4-FC83D5B90881}" presName="ParentSmallAccent" presStyleLbl="fgAcc1" presStyleIdx="0" presStyleCnt="2"/>
      <dgm:spPr/>
    </dgm:pt>
    <dgm:pt modelId="{A401DAD7-E3FE-44F3-A25B-7879C0B57985}" type="pres">
      <dgm:prSet presAssocID="{E90F555F-5C55-42BF-ACB4-FC83D5B90881}" presName="Parent" presStyleLbl="revTx" presStyleIdx="0" presStyleCnt="5">
        <dgm:presLayoutVars>
          <dgm:chMax/>
          <dgm:chPref val="4"/>
          <dgm:bulletEnabled val="1"/>
        </dgm:presLayoutVars>
      </dgm:prSet>
      <dgm:spPr/>
    </dgm:pt>
    <dgm:pt modelId="{299CA57F-07F0-406C-A675-F34B3362C1DE}" type="pres">
      <dgm:prSet presAssocID="{E90F555F-5C55-42BF-ACB4-FC83D5B90881}" presName="childShape" presStyleCnt="0">
        <dgm:presLayoutVars>
          <dgm:chMax val="0"/>
          <dgm:chPref val="0"/>
        </dgm:presLayoutVars>
      </dgm:prSet>
      <dgm:spPr/>
    </dgm:pt>
    <dgm:pt modelId="{6A03B29D-CD75-4C8C-8AF5-2040FE9C7513}" type="pres">
      <dgm:prSet presAssocID="{03E29B1A-D532-490B-8B46-F6B38EC917F2}" presName="childComposite" presStyleCnt="0">
        <dgm:presLayoutVars>
          <dgm:chMax val="0"/>
          <dgm:chPref val="0"/>
        </dgm:presLayoutVars>
      </dgm:prSet>
      <dgm:spPr/>
    </dgm:pt>
    <dgm:pt modelId="{4B5CE9A7-D367-4AAC-AFB5-EF04CE3BDC4E}" type="pres">
      <dgm:prSet presAssocID="{03E29B1A-D532-490B-8B46-F6B38EC917F2}" presName="ChildAccent" presStyleLbl="solidFgAcc1" presStyleIdx="0" presStyleCnt="3" custLinFactY="100000" custLinFactNeighborX="14557" custLinFactNeighborY="132910"/>
      <dgm:spPr/>
    </dgm:pt>
    <dgm:pt modelId="{397F799F-1549-47C4-9FB7-0B8713305FD6}" type="pres">
      <dgm:prSet presAssocID="{03E29B1A-D532-490B-8B46-F6B38EC917F2}" presName="Child" presStyleLbl="revTx" presStyleIdx="1" presStyleCnt="5" custLinFactNeighborX="1624" custLinFactNeighborY="97465">
        <dgm:presLayoutVars>
          <dgm:chMax val="0"/>
          <dgm:chPref val="0"/>
          <dgm:bulletEnabled val="1"/>
        </dgm:presLayoutVars>
      </dgm:prSet>
      <dgm:spPr/>
    </dgm:pt>
    <dgm:pt modelId="{D8CB67F2-8220-488D-AEE5-1D8CBB82846F}" type="pres">
      <dgm:prSet presAssocID="{417AE725-B8A3-4781-8C36-A31E9F79AD2F}" presName="root" presStyleCnt="0">
        <dgm:presLayoutVars>
          <dgm:chMax/>
          <dgm:chPref/>
        </dgm:presLayoutVars>
      </dgm:prSet>
      <dgm:spPr/>
    </dgm:pt>
    <dgm:pt modelId="{C1ED0DE1-B743-48A9-BCB5-249A548C509C}" type="pres">
      <dgm:prSet presAssocID="{417AE725-B8A3-4781-8C36-A31E9F79AD2F}" presName="rootComposite" presStyleCnt="0">
        <dgm:presLayoutVars/>
      </dgm:prSet>
      <dgm:spPr/>
    </dgm:pt>
    <dgm:pt modelId="{A9DD2E6C-02AC-4845-A010-74D011EC6EE4}" type="pres">
      <dgm:prSet presAssocID="{417AE725-B8A3-4781-8C36-A31E9F79AD2F}" presName="ParentAccent" presStyleLbl="alignNode1" presStyleIdx="1" presStyleCnt="2"/>
      <dgm:spPr/>
    </dgm:pt>
    <dgm:pt modelId="{82039C8B-432A-481D-88CA-822991B41929}" type="pres">
      <dgm:prSet presAssocID="{417AE725-B8A3-4781-8C36-A31E9F79AD2F}" presName="ParentSmallAccent" presStyleLbl="fgAcc1" presStyleIdx="1" presStyleCnt="2"/>
      <dgm:spPr/>
    </dgm:pt>
    <dgm:pt modelId="{0E0DDABC-BCF9-4A07-9AE9-A8AE0E22CFAA}" type="pres">
      <dgm:prSet presAssocID="{417AE725-B8A3-4781-8C36-A31E9F79AD2F}" presName="Parent" presStyleLbl="revTx" presStyleIdx="2" presStyleCnt="5">
        <dgm:presLayoutVars>
          <dgm:chMax/>
          <dgm:chPref val="4"/>
          <dgm:bulletEnabled val="1"/>
        </dgm:presLayoutVars>
      </dgm:prSet>
      <dgm:spPr/>
    </dgm:pt>
    <dgm:pt modelId="{153A0627-ACDB-4DF1-B088-A5B10DB392F5}" type="pres">
      <dgm:prSet presAssocID="{417AE725-B8A3-4781-8C36-A31E9F79AD2F}" presName="childShape" presStyleCnt="0">
        <dgm:presLayoutVars>
          <dgm:chMax val="0"/>
          <dgm:chPref val="0"/>
        </dgm:presLayoutVars>
      </dgm:prSet>
      <dgm:spPr/>
    </dgm:pt>
    <dgm:pt modelId="{FFDF1D45-ED1F-4C6A-B043-4DF61B40E00C}" type="pres">
      <dgm:prSet presAssocID="{B754C80D-F95C-4EBF-9366-A8A7EBFFBCC4}" presName="childComposite" presStyleCnt="0">
        <dgm:presLayoutVars>
          <dgm:chMax val="0"/>
          <dgm:chPref val="0"/>
        </dgm:presLayoutVars>
      </dgm:prSet>
      <dgm:spPr/>
    </dgm:pt>
    <dgm:pt modelId="{66387F97-F729-4C67-9FE3-38040F11BBA2}" type="pres">
      <dgm:prSet presAssocID="{B754C80D-F95C-4EBF-9366-A8A7EBFFBCC4}" presName="ChildAccent" presStyleLbl="solidFgAcc1" presStyleIdx="1" presStyleCnt="3" custLinFactY="78146" custLinFactNeighborX="9704" custLinFactNeighborY="100000"/>
      <dgm:spPr/>
    </dgm:pt>
    <dgm:pt modelId="{693583DA-5BA8-45D6-B056-05D49F9DA0B4}" type="pres">
      <dgm:prSet presAssocID="{B754C80D-F95C-4EBF-9366-A8A7EBFFBCC4}" presName="Child" presStyleLbl="revTx" presStyleIdx="3" presStyleCnt="5" custLinFactY="4975" custLinFactNeighborY="100000">
        <dgm:presLayoutVars>
          <dgm:chMax val="0"/>
          <dgm:chPref val="0"/>
          <dgm:bulletEnabled val="1"/>
        </dgm:presLayoutVars>
      </dgm:prSet>
      <dgm:spPr/>
    </dgm:pt>
    <dgm:pt modelId="{63AD6ACB-73CF-4C97-9C63-B23DF2DEFDBD}" type="pres">
      <dgm:prSet presAssocID="{679F8730-A069-4A48-819C-BC075346B299}" presName="childComposite" presStyleCnt="0">
        <dgm:presLayoutVars>
          <dgm:chMax val="0"/>
          <dgm:chPref val="0"/>
        </dgm:presLayoutVars>
      </dgm:prSet>
      <dgm:spPr/>
    </dgm:pt>
    <dgm:pt modelId="{CC518C3E-B300-4B6E-8072-E23449EE7510}" type="pres">
      <dgm:prSet presAssocID="{679F8730-A069-4A48-819C-BC075346B299}" presName="ChildAccent" presStyleLbl="solidFgAcc1" presStyleIdx="2" presStyleCnt="3" custLinFactY="300000" custLinFactNeighborX="19409" custLinFactNeighborY="385209"/>
      <dgm:spPr/>
    </dgm:pt>
    <dgm:pt modelId="{E8AC08D4-A026-4185-AFF9-0E436EFC52C9}" type="pres">
      <dgm:prSet presAssocID="{679F8730-A069-4A48-819C-BC075346B299}" presName="Child" presStyleLbl="revTx" presStyleIdx="4" presStyleCnt="5" custLinFactY="141391" custLinFactNeighborX="-2532" custLinFactNeighborY="200000">
        <dgm:presLayoutVars>
          <dgm:chMax val="0"/>
          <dgm:chPref val="0"/>
          <dgm:bulletEnabled val="1"/>
        </dgm:presLayoutVars>
      </dgm:prSet>
      <dgm:spPr/>
    </dgm:pt>
  </dgm:ptLst>
  <dgm:cxnLst>
    <dgm:cxn modelId="{9F6B5D21-D9A8-4690-A677-5A729B9513F0}" srcId="{1F8896A6-DB4E-45AF-A06C-BE26E625AFCC}" destId="{417AE725-B8A3-4781-8C36-A31E9F79AD2F}" srcOrd="1" destOrd="0" parTransId="{58CCE8A8-C7C1-4991-AC7F-92C8F3B49F54}" sibTransId="{BE88D3ED-39CB-4096-81B9-9AFFF6F96A2B}"/>
    <dgm:cxn modelId="{8F4EF52C-11DF-4D56-9A0B-7CBE76AC1B6F}" type="presOf" srcId="{1F8896A6-DB4E-45AF-A06C-BE26E625AFCC}" destId="{160FF919-D8F8-4488-AB5A-0AE2CA16C867}" srcOrd="0" destOrd="0" presId="urn:microsoft.com/office/officeart/2008/layout/SquareAccentList"/>
    <dgm:cxn modelId="{972CDF2F-95C5-42B0-8274-48CE17D595A7}" type="presOf" srcId="{B754C80D-F95C-4EBF-9366-A8A7EBFFBCC4}" destId="{693583DA-5BA8-45D6-B056-05D49F9DA0B4}" srcOrd="0" destOrd="0" presId="urn:microsoft.com/office/officeart/2008/layout/SquareAccentList"/>
    <dgm:cxn modelId="{EE9D7166-BC92-443D-A13B-E40E637246A3}" srcId="{1F8896A6-DB4E-45AF-A06C-BE26E625AFCC}" destId="{E90F555F-5C55-42BF-ACB4-FC83D5B90881}" srcOrd="0" destOrd="0" parTransId="{32CE279D-86C9-4934-910A-560FE32B513D}" sibTransId="{F465EAB6-DABE-417E-9737-996730F6E6A5}"/>
    <dgm:cxn modelId="{2418BE46-3D47-4858-BDC1-5E63227F3887}" type="presOf" srcId="{03E29B1A-D532-490B-8B46-F6B38EC917F2}" destId="{397F799F-1549-47C4-9FB7-0B8713305FD6}" srcOrd="0" destOrd="0" presId="urn:microsoft.com/office/officeart/2008/layout/SquareAccentList"/>
    <dgm:cxn modelId="{B37268AE-8789-4083-A7CA-FE5BA1F14DBB}" srcId="{417AE725-B8A3-4781-8C36-A31E9F79AD2F}" destId="{679F8730-A069-4A48-819C-BC075346B299}" srcOrd="1" destOrd="0" parTransId="{5341FFD0-05D2-48CE-8A5C-2877B45EA9CF}" sibTransId="{C46962B8-4B03-4B5B-8A27-715310DEA38D}"/>
    <dgm:cxn modelId="{78AC1CB9-9A38-4B77-89CE-373D18C49530}" type="presOf" srcId="{679F8730-A069-4A48-819C-BC075346B299}" destId="{E8AC08D4-A026-4185-AFF9-0E436EFC52C9}" srcOrd="0" destOrd="0" presId="urn:microsoft.com/office/officeart/2008/layout/SquareAccentList"/>
    <dgm:cxn modelId="{B6C8E3C8-426E-48CF-B4A8-1B57E0389AB3}" type="presOf" srcId="{E90F555F-5C55-42BF-ACB4-FC83D5B90881}" destId="{A401DAD7-E3FE-44F3-A25B-7879C0B57985}" srcOrd="0" destOrd="0" presId="urn:microsoft.com/office/officeart/2008/layout/SquareAccentList"/>
    <dgm:cxn modelId="{68563ED9-90D2-4609-A833-3092597F9575}" srcId="{E90F555F-5C55-42BF-ACB4-FC83D5B90881}" destId="{03E29B1A-D532-490B-8B46-F6B38EC917F2}" srcOrd="0" destOrd="0" parTransId="{CD749576-76FC-4283-9B3E-F16AA78814E0}" sibTransId="{159A309E-0CF8-46B4-97C7-8A8845917117}"/>
    <dgm:cxn modelId="{71B23DDD-B749-467C-865C-3BFF3AE666E2}" srcId="{417AE725-B8A3-4781-8C36-A31E9F79AD2F}" destId="{B754C80D-F95C-4EBF-9366-A8A7EBFFBCC4}" srcOrd="0" destOrd="0" parTransId="{3D32BCD2-C98B-44EB-BD94-752EE8C2AAE6}" sibTransId="{9A306114-B1CC-41EC-855B-C2EE2C60142E}"/>
    <dgm:cxn modelId="{817D92F0-7442-4D1E-9672-FC06FFCB2958}" type="presOf" srcId="{417AE725-B8A3-4781-8C36-A31E9F79AD2F}" destId="{0E0DDABC-BCF9-4A07-9AE9-A8AE0E22CFAA}" srcOrd="0" destOrd="0" presId="urn:microsoft.com/office/officeart/2008/layout/SquareAccentList"/>
    <dgm:cxn modelId="{6BF6674F-1D19-44A9-BCFD-6D2A1F3957D1}" type="presParOf" srcId="{160FF919-D8F8-4488-AB5A-0AE2CA16C867}" destId="{93481626-F8CF-4821-A5AB-DDFFBC91536C}" srcOrd="0" destOrd="0" presId="urn:microsoft.com/office/officeart/2008/layout/SquareAccentList"/>
    <dgm:cxn modelId="{90C35B47-957D-4BE2-9BA9-BCDD046D0A90}" type="presParOf" srcId="{93481626-F8CF-4821-A5AB-DDFFBC91536C}" destId="{8B48B9C0-0277-4E4E-A032-567661A0C2EB}" srcOrd="0" destOrd="0" presId="urn:microsoft.com/office/officeart/2008/layout/SquareAccentList"/>
    <dgm:cxn modelId="{8B57E7E8-D4E6-4ADB-80DF-40EB37AD41CB}" type="presParOf" srcId="{8B48B9C0-0277-4E4E-A032-567661A0C2EB}" destId="{264DD256-39F3-4C41-88BC-4D0859BC2174}" srcOrd="0" destOrd="0" presId="urn:microsoft.com/office/officeart/2008/layout/SquareAccentList"/>
    <dgm:cxn modelId="{F8B24985-98CB-46AF-B1F0-7CB91A555F6E}" type="presParOf" srcId="{8B48B9C0-0277-4E4E-A032-567661A0C2EB}" destId="{6C767B19-90C2-4F92-9061-EEAC363B3047}" srcOrd="1" destOrd="0" presId="urn:microsoft.com/office/officeart/2008/layout/SquareAccentList"/>
    <dgm:cxn modelId="{36976753-0263-4639-A76B-0162C9ED12F2}" type="presParOf" srcId="{8B48B9C0-0277-4E4E-A032-567661A0C2EB}" destId="{A401DAD7-E3FE-44F3-A25B-7879C0B57985}" srcOrd="2" destOrd="0" presId="urn:microsoft.com/office/officeart/2008/layout/SquareAccentList"/>
    <dgm:cxn modelId="{F47AB95D-6952-491E-9FE2-B193F8CC9830}" type="presParOf" srcId="{93481626-F8CF-4821-A5AB-DDFFBC91536C}" destId="{299CA57F-07F0-406C-A675-F34B3362C1DE}" srcOrd="1" destOrd="0" presId="urn:microsoft.com/office/officeart/2008/layout/SquareAccentList"/>
    <dgm:cxn modelId="{D661E697-A7C1-4DAE-800E-0B50B23A9663}" type="presParOf" srcId="{299CA57F-07F0-406C-A675-F34B3362C1DE}" destId="{6A03B29D-CD75-4C8C-8AF5-2040FE9C7513}" srcOrd="0" destOrd="0" presId="urn:microsoft.com/office/officeart/2008/layout/SquareAccentList"/>
    <dgm:cxn modelId="{82BDC0B3-DDC8-47FC-BDBE-2C3B27397FE3}" type="presParOf" srcId="{6A03B29D-CD75-4C8C-8AF5-2040FE9C7513}" destId="{4B5CE9A7-D367-4AAC-AFB5-EF04CE3BDC4E}" srcOrd="0" destOrd="0" presId="urn:microsoft.com/office/officeart/2008/layout/SquareAccentList"/>
    <dgm:cxn modelId="{B4AC5E6E-AE19-41F8-B28C-4575FE285790}" type="presParOf" srcId="{6A03B29D-CD75-4C8C-8AF5-2040FE9C7513}" destId="{397F799F-1549-47C4-9FB7-0B8713305FD6}" srcOrd="1" destOrd="0" presId="urn:microsoft.com/office/officeart/2008/layout/SquareAccentList"/>
    <dgm:cxn modelId="{1375D9DC-65AD-4B60-8015-401AA7B61C34}" type="presParOf" srcId="{160FF919-D8F8-4488-AB5A-0AE2CA16C867}" destId="{D8CB67F2-8220-488D-AEE5-1D8CBB82846F}" srcOrd="1" destOrd="0" presId="urn:microsoft.com/office/officeart/2008/layout/SquareAccentList"/>
    <dgm:cxn modelId="{B954CE47-0B36-4D12-B93D-40219F02F2FB}" type="presParOf" srcId="{D8CB67F2-8220-488D-AEE5-1D8CBB82846F}" destId="{C1ED0DE1-B743-48A9-BCB5-249A548C509C}" srcOrd="0" destOrd="0" presId="urn:microsoft.com/office/officeart/2008/layout/SquareAccentList"/>
    <dgm:cxn modelId="{4716885E-4507-4CF3-A84D-715D2A7E86FC}" type="presParOf" srcId="{C1ED0DE1-B743-48A9-BCB5-249A548C509C}" destId="{A9DD2E6C-02AC-4845-A010-74D011EC6EE4}" srcOrd="0" destOrd="0" presId="urn:microsoft.com/office/officeart/2008/layout/SquareAccentList"/>
    <dgm:cxn modelId="{BA4AAC0C-CAFC-4A5F-8563-353D7EE58C48}" type="presParOf" srcId="{C1ED0DE1-B743-48A9-BCB5-249A548C509C}" destId="{82039C8B-432A-481D-88CA-822991B41929}" srcOrd="1" destOrd="0" presId="urn:microsoft.com/office/officeart/2008/layout/SquareAccentList"/>
    <dgm:cxn modelId="{773B5239-0492-4FFD-812E-5FF42CBF6A7A}" type="presParOf" srcId="{C1ED0DE1-B743-48A9-BCB5-249A548C509C}" destId="{0E0DDABC-BCF9-4A07-9AE9-A8AE0E22CFAA}" srcOrd="2" destOrd="0" presId="urn:microsoft.com/office/officeart/2008/layout/SquareAccentList"/>
    <dgm:cxn modelId="{A86DA63F-66CE-4FAF-AE59-E004F159FC7C}" type="presParOf" srcId="{D8CB67F2-8220-488D-AEE5-1D8CBB82846F}" destId="{153A0627-ACDB-4DF1-B088-A5B10DB392F5}" srcOrd="1" destOrd="0" presId="urn:microsoft.com/office/officeart/2008/layout/SquareAccentList"/>
    <dgm:cxn modelId="{BEC07635-4695-4B78-A492-9B814472D5C9}" type="presParOf" srcId="{153A0627-ACDB-4DF1-B088-A5B10DB392F5}" destId="{FFDF1D45-ED1F-4C6A-B043-4DF61B40E00C}" srcOrd="0" destOrd="0" presId="urn:microsoft.com/office/officeart/2008/layout/SquareAccentList"/>
    <dgm:cxn modelId="{7ABF7BDA-842C-41CC-A937-566F7EFC6EC0}" type="presParOf" srcId="{FFDF1D45-ED1F-4C6A-B043-4DF61B40E00C}" destId="{66387F97-F729-4C67-9FE3-38040F11BBA2}" srcOrd="0" destOrd="0" presId="urn:microsoft.com/office/officeart/2008/layout/SquareAccentList"/>
    <dgm:cxn modelId="{A8236825-945B-48A3-AC0D-736910153CDF}" type="presParOf" srcId="{FFDF1D45-ED1F-4C6A-B043-4DF61B40E00C}" destId="{693583DA-5BA8-45D6-B056-05D49F9DA0B4}" srcOrd="1" destOrd="0" presId="urn:microsoft.com/office/officeart/2008/layout/SquareAccentList"/>
    <dgm:cxn modelId="{766D6FCF-D41C-44A0-8ADE-5AB128939EDD}" type="presParOf" srcId="{153A0627-ACDB-4DF1-B088-A5B10DB392F5}" destId="{63AD6ACB-73CF-4C97-9C63-B23DF2DEFDBD}" srcOrd="1" destOrd="0" presId="urn:microsoft.com/office/officeart/2008/layout/SquareAccentList"/>
    <dgm:cxn modelId="{3F4DE8A0-0FDD-4643-BCD8-D8343D1BBD5A}" type="presParOf" srcId="{63AD6ACB-73CF-4C97-9C63-B23DF2DEFDBD}" destId="{CC518C3E-B300-4B6E-8072-E23449EE7510}" srcOrd="0" destOrd="0" presId="urn:microsoft.com/office/officeart/2008/layout/SquareAccentList"/>
    <dgm:cxn modelId="{F163FB75-2FEF-4746-B188-559DA715B1C4}" type="presParOf" srcId="{63AD6ACB-73CF-4C97-9C63-B23DF2DEFDBD}" destId="{E8AC08D4-A026-4185-AFF9-0E436EFC52C9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4DD256-39F3-4C41-88BC-4D0859BC2174}">
      <dsp:nvSpPr>
        <dsp:cNvPr id="0" name=""/>
        <dsp:cNvSpPr/>
      </dsp:nvSpPr>
      <dsp:spPr>
        <a:xfrm>
          <a:off x="1772" y="616076"/>
          <a:ext cx="2915046" cy="3429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767B19-90C2-4F92-9061-EEAC363B3047}">
      <dsp:nvSpPr>
        <dsp:cNvPr id="0" name=""/>
        <dsp:cNvSpPr/>
      </dsp:nvSpPr>
      <dsp:spPr>
        <a:xfrm>
          <a:off x="1772" y="744873"/>
          <a:ext cx="214149" cy="2141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01DAD7-E3FE-44F3-A25B-7879C0B57985}">
      <dsp:nvSpPr>
        <dsp:cNvPr id="0" name=""/>
        <dsp:cNvSpPr/>
      </dsp:nvSpPr>
      <dsp:spPr>
        <a:xfrm>
          <a:off x="1772" y="0"/>
          <a:ext cx="2915046" cy="61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3800" kern="1200" dirty="0"/>
            <a:t>תעודת גמר</a:t>
          </a:r>
        </a:p>
      </dsp:txBody>
      <dsp:txXfrm>
        <a:off x="1772" y="0"/>
        <a:ext cx="2915046" cy="616076"/>
      </dsp:txXfrm>
    </dsp:sp>
    <dsp:sp modelId="{4B5CE9A7-D367-4AAC-AFB5-EF04CE3BDC4E}">
      <dsp:nvSpPr>
        <dsp:cNvPr id="0" name=""/>
        <dsp:cNvSpPr/>
      </dsp:nvSpPr>
      <dsp:spPr>
        <a:xfrm>
          <a:off x="32945" y="1742814"/>
          <a:ext cx="214144" cy="214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7F799F-1549-47C4-9FB7-0B8713305FD6}">
      <dsp:nvSpPr>
        <dsp:cNvPr id="0" name=""/>
        <dsp:cNvSpPr/>
      </dsp:nvSpPr>
      <dsp:spPr>
        <a:xfrm>
          <a:off x="249852" y="1588054"/>
          <a:ext cx="2710993" cy="499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קבלת אישורי הטמנה בפועל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ממטמנה מורשית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kern="1200" dirty="0">
              <a:solidFill>
                <a:schemeClr val="accent1">
                  <a:lumMod val="75000"/>
                </a:schemeClr>
              </a:solidFill>
            </a:rPr>
            <a:t>לאחר חתימת האשכול  </a:t>
          </a:r>
        </a:p>
      </dsp:txBody>
      <dsp:txXfrm>
        <a:off x="249852" y="1588054"/>
        <a:ext cx="2710993" cy="499171"/>
      </dsp:txXfrm>
    </dsp:sp>
    <dsp:sp modelId="{A9DD2E6C-02AC-4845-A010-74D011EC6EE4}">
      <dsp:nvSpPr>
        <dsp:cNvPr id="0" name=""/>
        <dsp:cNvSpPr/>
      </dsp:nvSpPr>
      <dsp:spPr>
        <a:xfrm>
          <a:off x="3062571" y="616076"/>
          <a:ext cx="2915046" cy="3429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039C8B-432A-481D-88CA-822991B41929}">
      <dsp:nvSpPr>
        <dsp:cNvPr id="0" name=""/>
        <dsp:cNvSpPr/>
      </dsp:nvSpPr>
      <dsp:spPr>
        <a:xfrm>
          <a:off x="3062571" y="744873"/>
          <a:ext cx="214149" cy="2141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0DDABC-BCF9-4A07-9AE9-A8AE0E22CFAA}">
      <dsp:nvSpPr>
        <dsp:cNvPr id="0" name=""/>
        <dsp:cNvSpPr/>
      </dsp:nvSpPr>
      <dsp:spPr>
        <a:xfrm>
          <a:off x="3062571" y="0"/>
          <a:ext cx="2915046" cy="6160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3800" kern="1200" dirty="0"/>
            <a:t>תחילת עבודות </a:t>
          </a:r>
        </a:p>
      </dsp:txBody>
      <dsp:txXfrm>
        <a:off x="3062571" y="0"/>
        <a:ext cx="2915046" cy="616076"/>
      </dsp:txXfrm>
    </dsp:sp>
    <dsp:sp modelId="{66387F97-F729-4C67-9FE3-38040F11BBA2}">
      <dsp:nvSpPr>
        <dsp:cNvPr id="0" name=""/>
        <dsp:cNvSpPr/>
      </dsp:nvSpPr>
      <dsp:spPr>
        <a:xfrm>
          <a:off x="3083352" y="1625539"/>
          <a:ext cx="214144" cy="214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3583DA-5BA8-45D6-B056-05D49F9DA0B4}">
      <dsp:nvSpPr>
        <dsp:cNvPr id="0" name=""/>
        <dsp:cNvSpPr/>
      </dsp:nvSpPr>
      <dsp:spPr>
        <a:xfrm>
          <a:off x="3266624" y="1625541"/>
          <a:ext cx="2710993" cy="499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טופס 9- 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טופס וועדה+ אשכול 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על פי נוהל פינוי פסולת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kern="1200" dirty="0">
              <a:solidFill>
                <a:schemeClr val="accent1">
                  <a:lumMod val="75000"/>
                </a:schemeClr>
              </a:solidFill>
            </a:rPr>
            <a:t>יתקבל לאחר חתימת האשכול </a:t>
          </a:r>
        </a:p>
      </dsp:txBody>
      <dsp:txXfrm>
        <a:off x="3266624" y="1625541"/>
        <a:ext cx="2710993" cy="499171"/>
      </dsp:txXfrm>
    </dsp:sp>
    <dsp:sp modelId="{CC518C3E-B300-4B6E-8072-E23449EE7510}">
      <dsp:nvSpPr>
        <dsp:cNvPr id="0" name=""/>
        <dsp:cNvSpPr/>
      </dsp:nvSpPr>
      <dsp:spPr>
        <a:xfrm>
          <a:off x="3104134" y="3210559"/>
          <a:ext cx="214144" cy="214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AC08D4-A026-4185-AFF9-0E436EFC52C9}">
      <dsp:nvSpPr>
        <dsp:cNvPr id="0" name=""/>
        <dsp:cNvSpPr/>
      </dsp:nvSpPr>
      <dsp:spPr>
        <a:xfrm>
          <a:off x="3197982" y="3304834"/>
          <a:ext cx="2710993" cy="499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אישור התקשרות עם מטמנה מורשית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kern="1200" dirty="0">
              <a:solidFill>
                <a:schemeClr val="accent1">
                  <a:lumMod val="75000"/>
                </a:schemeClr>
              </a:solidFill>
            </a:rPr>
            <a:t>יתקבל לאחר אישור האשכול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2000" kern="1200" dirty="0"/>
            <a:t> </a:t>
          </a:r>
        </a:p>
      </dsp:txBody>
      <dsp:txXfrm>
        <a:off x="3197982" y="3304834"/>
        <a:ext cx="2710993" cy="4991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8844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/>
            </a:lvl1pPr>
          </a:lstStyle>
          <a:p>
            <a:pPr rtl="1"/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/>
            </a:lvl1pPr>
          </a:lstStyle>
          <a:p>
            <a:pPr algn="l" rtl="1"/>
            <a:fld id="{44B4C79F-F057-407A-9122-89562A536F34}" type="datetime13">
              <a:rPr lang="he-IL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06.09.2026</a:t>
            </a:fld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8844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/>
            </a:lvl1pPr>
          </a:lstStyle>
          <a:p>
            <a:pPr rtl="1"/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/>
            </a:lvl1pPr>
          </a:lstStyle>
          <a:p>
            <a:pPr algn="l" rtl="1"/>
            <a:fld id="{682C0B10-7CAE-41E4-AB02-7E8B1FF2B898}" type="slidenum">
              <a:rPr lang="he-IL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algn="l" rtl="1"/>
              <a:t>‹#›</a:t>
            </a:fld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44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BDF3B88C-C751-4D94-8240-EBC7A311575E}" type="datetime13">
              <a:rPr lang="he-IL" smtClean="0"/>
              <a:t>06.09.2026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rtl="1"/>
            <a:endParaRPr lang="he-IL" noProof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 rtl="1"/>
            <a:r>
              <a:rPr lang="he-IL" noProof="0" dirty="0"/>
              <a:t>ערוך סגנונות טקסט של תבנית בסיס</a:t>
            </a:r>
          </a:p>
          <a:p>
            <a:pPr lvl="1" rtl="1"/>
            <a:r>
              <a:rPr lang="he-IL" noProof="0" dirty="0"/>
              <a:t>רמה שניה</a:t>
            </a:r>
          </a:p>
          <a:p>
            <a:pPr lvl="2" rtl="1"/>
            <a:r>
              <a:rPr lang="he-IL" noProof="0" dirty="0"/>
              <a:t>רמה שלישית</a:t>
            </a:r>
          </a:p>
          <a:p>
            <a:pPr lvl="3" rtl="1"/>
            <a:r>
              <a:rPr lang="he-IL" noProof="0" dirty="0"/>
              <a:t>רמה רביעית</a:t>
            </a:r>
          </a:p>
          <a:p>
            <a:pPr lvl="4" rtl="1"/>
            <a:r>
              <a:rPr lang="he-IL" noProof="0" dirty="0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44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530193B-564F-4854-8A52-728F3FB19C85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latin typeface="Symbol" panose="05050102010706020507" pitchFamily="18" charset="2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0193B-564F-4854-8A52-728F3FB19C85}" type="slidenum">
              <a:rPr lang="he-IL" smtClean="0">
                <a:latin typeface="Symbol" panose="05050102010706020507" pitchFamily="18" charset="2"/>
              </a:rPr>
              <a:pPr/>
              <a:t>1</a:t>
            </a:fld>
            <a:endParaRPr lang="he-IL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06275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latin typeface="Symbol" panose="05050102010706020507" pitchFamily="18" charset="2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0193B-564F-4854-8A52-728F3FB19C85}" type="slidenum">
              <a:rPr lang="he-IL" smtClean="0">
                <a:latin typeface="Symbol" panose="05050102010706020507" pitchFamily="18" charset="2"/>
              </a:rPr>
              <a:pPr/>
              <a:t>2</a:t>
            </a:fld>
            <a:endParaRPr lang="he-IL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43792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latin typeface="Symbol" panose="05050102010706020507" pitchFamily="18" charset="2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0193B-564F-4854-8A52-728F3FB19C85}" type="slidenum">
              <a:rPr lang="he-IL" smtClean="0">
                <a:latin typeface="Symbol" panose="05050102010706020507" pitchFamily="18" charset="2"/>
              </a:rPr>
              <a:pPr/>
              <a:t>3</a:t>
            </a:fld>
            <a:endParaRPr lang="he-IL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467806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latin typeface="Symbol" panose="05050102010706020507" pitchFamily="18" charset="2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0193B-564F-4854-8A52-728F3FB19C85}" type="slidenum">
              <a:rPr lang="he-IL" smtClean="0">
                <a:latin typeface="Symbol" panose="05050102010706020507" pitchFamily="18" charset="2"/>
              </a:rPr>
              <a:pPr/>
              <a:t>4</a:t>
            </a:fld>
            <a:endParaRPr lang="he-IL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788585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latin typeface="Symbol" panose="05050102010706020507" pitchFamily="18" charset="2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0193B-564F-4854-8A52-728F3FB19C85}" type="slidenum">
              <a:rPr lang="he-IL" smtClean="0">
                <a:latin typeface="Symbol" panose="05050102010706020507" pitchFamily="18" charset="2"/>
              </a:rPr>
              <a:pPr/>
              <a:t>5</a:t>
            </a:fld>
            <a:endParaRPr lang="he-IL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02245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latin typeface="Symbol" panose="05050102010706020507" pitchFamily="18" charset="2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0193B-564F-4854-8A52-728F3FB19C85}" type="slidenum">
              <a:rPr lang="he-IL" smtClean="0">
                <a:latin typeface="Symbol" panose="05050102010706020507" pitchFamily="18" charset="2"/>
              </a:rPr>
              <a:pPr/>
              <a:t>6</a:t>
            </a:fld>
            <a:endParaRPr lang="he-IL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171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שקופית כותרת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מציין מיקום של תמונה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804025"/>
          </a:xfrm>
          <a:solidFill>
            <a:schemeClr val="bg1">
              <a:lumMod val="85000"/>
            </a:schemeClr>
          </a:solidFill>
        </p:spPr>
        <p:txBody>
          <a:bodyPr tIns="1728000" rtlCol="1" anchor="t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 dirty="0"/>
              <a:t>הוסף או גרור ושחרר את התמונה שלך כאן</a:t>
            </a:r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rtl="1">
              <a:defRPr lang="en-ZA" sz="4500" b="1" spc="-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algn="r" rtl="1"/>
            <a:r>
              <a:rPr lang="he-IL" noProof="0" dirty="0"/>
              <a:t>לחץ כדי לערוך את כותרת המצגת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1">
            <a:noAutofit/>
          </a:bodyPr>
          <a:lstStyle>
            <a:lvl1pPr marL="0" indent="0" algn="r" rtl="1">
              <a:buNone/>
              <a:defRPr lang="en-Z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66700" lvl="0" indent="-266700" algn="ctr" rtl="1"/>
            <a:r>
              <a:rPr lang="he-IL" noProof="0"/>
              <a:t>לחץ כדי לערוך סגנון כותרת משנה של תבנית בסיס</a:t>
            </a:r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מלבן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קו מפריד של שקופית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מציין מיקום של תמונה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rtlCol="1" anchor="ctr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הוסף או גרור ושחרר </a:t>
            </a:r>
            <a:br>
              <a:rPr lang="he-IL" noProof="0"/>
            </a:br>
            <a:r>
              <a:rPr lang="he-IL" noProof="0"/>
              <a:t>את התמונה שלך כאן</a:t>
            </a:r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5700" y="2204792"/>
            <a:ext cx="5956300" cy="1944000"/>
          </a:xfr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rtl="1">
              <a:defRPr lang="en-ZA" sz="5400" b="1" spc="-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algn="r" rtl="1"/>
            <a:r>
              <a:rPr lang="he-IL" noProof="0" dirty="0"/>
              <a:t>לחץ כדי לערוך קו מפריד של מקטע</a:t>
            </a:r>
          </a:p>
        </p:txBody>
      </p:sp>
      <p:sp>
        <p:nvSpPr>
          <p:cNvPr id="7" name="כותרת משנה 2">
            <a:extLst>
              <a:ext uri="{FF2B5EF4-FFF2-40B4-BE49-F238E27FC236}">
                <a16:creationId xmlns:a16="http://schemas.microsoft.com/office/drawing/2014/main" id="{9E4D4535-D519-40ED-B8A4-2EA1276BB6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5700" y="41488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180000" tIns="180000" rIns="252000" bIns="180000" rtlCol="1"/>
          <a:lstStyle>
            <a:lvl1pPr marL="0" indent="0" algn="r" rtl="1">
              <a:buNone/>
              <a:defRPr sz="1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 sz="1800">
                <a:solidFill>
                  <a:schemeClr val="bg1"/>
                </a:solidFill>
              </a:defRPr>
            </a:lvl2pPr>
            <a:lvl3pPr marL="542925" indent="0" algn="r" rtl="1">
              <a:buNone/>
              <a:defRPr sz="1800">
                <a:solidFill>
                  <a:schemeClr val="bg1"/>
                </a:solidFill>
              </a:defRPr>
            </a:lvl3pPr>
            <a:lvl4pPr marL="809625" indent="0" algn="r" rtl="1">
              <a:buNone/>
              <a:defRPr sz="1800">
                <a:solidFill>
                  <a:schemeClr val="bg1"/>
                </a:solidFill>
              </a:defRPr>
            </a:lvl4pPr>
            <a:lvl5pPr marL="1076325" indent="0" algn="r" rtl="1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 rtl="1"/>
            <a:r>
              <a:rPr lang="he-IL" noProof="0"/>
              <a:t>לחץ כדי לערוך סגנון כותרת משנה של תבנית בסיס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524778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מלבן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2437159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קו מפריד של שקופית 2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מציין מיקום של תמונה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411412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rtlCol="1" anchor="ctr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הוסף או גרור ושחרר </a:t>
            </a:r>
            <a:br>
              <a:rPr lang="he-IL" noProof="0"/>
            </a:br>
            <a:r>
              <a:rPr lang="he-IL" noProof="0"/>
              <a:t>את התמונה שלך כאן</a:t>
            </a:r>
          </a:p>
        </p:txBody>
      </p:sp>
      <p:sp>
        <p:nvSpPr>
          <p:cNvPr id="3" name="כותרת 1">
            <a:extLst>
              <a:ext uri="{FF2B5EF4-FFF2-40B4-BE49-F238E27FC236}">
                <a16:creationId xmlns:a16="http://schemas.microsoft.com/office/drawing/2014/main" id="{E473AB13-DFF9-4538-9907-E261659E0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 rtlCol="1"/>
          <a:lstStyle>
            <a:lvl1pPr algn="r" rtl="1">
              <a:defRPr sz="54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 dirty="0"/>
              <a:t>לחץ כדי לערוך קו מפריד של מקטע</a:t>
            </a:r>
          </a:p>
        </p:txBody>
      </p:sp>
      <p:sp>
        <p:nvSpPr>
          <p:cNvPr id="7" name="כותרת משנה 2">
            <a:extLst>
              <a:ext uri="{FF2B5EF4-FFF2-40B4-BE49-F238E27FC236}">
                <a16:creationId xmlns:a16="http://schemas.microsoft.com/office/drawing/2014/main" id="{9E4D4535-D519-40ED-B8A4-2EA1276BB6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1107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252000" tIns="180000" rIns="180000" bIns="180000" rtlCol="1"/>
          <a:lstStyle>
            <a:lvl1pPr marL="0" indent="0" algn="r" rtl="1">
              <a:buNone/>
              <a:defRPr sz="1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 sz="1800">
                <a:solidFill>
                  <a:schemeClr val="bg1"/>
                </a:solidFill>
              </a:defRPr>
            </a:lvl2pPr>
            <a:lvl3pPr marL="542925" indent="0" algn="r" rtl="1">
              <a:buNone/>
              <a:defRPr sz="1800">
                <a:solidFill>
                  <a:schemeClr val="bg1"/>
                </a:solidFill>
              </a:defRPr>
            </a:lvl3pPr>
            <a:lvl4pPr marL="809625" indent="0" algn="r" rtl="1">
              <a:buNone/>
              <a:defRPr sz="1800">
                <a:solidFill>
                  <a:schemeClr val="bg1"/>
                </a:solidFill>
              </a:defRPr>
            </a:lvl4pPr>
            <a:lvl5pPr marL="1076325" indent="0" algn="r" rtl="1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 rtl="1"/>
            <a:r>
              <a:rPr lang="he-IL" noProof="0"/>
              <a:t>לחץ כדי לערוך סגנון כותרת משנה של תבנית בסיס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l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מלבן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2282858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פריסת תמונה טקסט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של תמונה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rtlCol="1" anchor="t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הוסף או גרור ושחרר את התמונה שלך</a:t>
            </a:r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11800" y="3802899"/>
            <a:ext cx="4648200" cy="985000"/>
          </a:xfrm>
          <a:solidFill>
            <a:schemeClr val="bg1"/>
          </a:solidFill>
        </p:spPr>
        <p:txBody>
          <a:bodyPr lIns="180000" tIns="180000" rIns="180000" bIns="180000" rtlCol="1"/>
          <a:lstStyle>
            <a:lvl1pPr algn="l" rtl="1">
              <a:defRPr sz="42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 dirty="0"/>
              <a:t>ערוך כותרת עמוד</a:t>
            </a:r>
          </a:p>
        </p:txBody>
      </p:sp>
      <p:sp>
        <p:nvSpPr>
          <p:cNvPr id="10" name="כותרת משנה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111800" y="4787900"/>
            <a:ext cx="4648200" cy="1162800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 rtlCol="1"/>
          <a:lstStyle>
            <a:lvl1pPr marL="0" indent="0" algn="l" rtl="1"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 dirty="0"/>
              <a:t>כותרת משנה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2668686"/>
            <a:ext cx="5472000" cy="2999426"/>
          </a:xfrm>
        </p:spPr>
        <p:txBody>
          <a:bodyPr rtlCol="1" anchor="b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1508F53F-6AA2-4060-904A-BC90211DC043}"/>
              </a:ext>
            </a:extLst>
          </p:cNvPr>
          <p:cNvSpPr/>
          <p:nvPr userDrawn="1"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l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פריסת תמונה טקסט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של תמונה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rtlCol="1" anchor="t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הוסף או גרור ושחרר את התמונה שלך</a:t>
            </a:r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18100" y="1869795"/>
            <a:ext cx="6641900" cy="1124345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 rtlCol="1"/>
          <a:lstStyle>
            <a:lvl1pPr algn="r" rtl="1">
              <a:defRPr sz="4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 dirty="0"/>
              <a:t>לחץ כדי לערוך את כותרת העמוד</a:t>
            </a:r>
          </a:p>
        </p:txBody>
      </p:sp>
      <p:sp>
        <p:nvSpPr>
          <p:cNvPr id="10" name="כותרת משנה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118334" y="2994141"/>
            <a:ext cx="6641626" cy="590155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 rtlCol="1"/>
          <a:lstStyle>
            <a:lvl1pPr marL="0" indent="0" algn="r" rtl="1"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8000" y="3763648"/>
            <a:ext cx="5472000" cy="2428351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FA5285E0-8F27-49C4-AADF-92A3B72D41FD}"/>
              </a:ext>
            </a:extLst>
          </p:cNvPr>
          <p:cNvSpPr/>
          <p:nvPr userDrawn="1"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l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8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9" name="כותרת משנה 2">
            <a:extLst>
              <a:ext uri="{FF2B5EF4-FFF2-40B4-BE49-F238E27FC236}">
                <a16:creationId xmlns:a16="http://schemas.microsoft.com/office/drawing/2014/main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1"/>
          <a:lstStyle>
            <a:lvl1pPr marL="0" indent="0" algn="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השוואה מציין מיקום ימני 1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5834"/>
            <a:ext cx="5472000" cy="360000"/>
          </a:xfrm>
        </p:spPr>
        <p:txBody>
          <a:bodyPr rtlCol="1" anchor="t"/>
          <a:lstStyle>
            <a:lvl1pPr marL="0" indent="0" algn="r" rtl="1">
              <a:buNone/>
              <a:defRPr sz="2200" b="1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2000" b="1"/>
            </a:lvl2pPr>
            <a:lvl3pPr marL="914400" indent="0" algn="r" rtl="1">
              <a:buNone/>
              <a:defRPr sz="1800" b="1"/>
            </a:lvl3pPr>
            <a:lvl4pPr marL="1371600" indent="0" algn="r" rtl="1">
              <a:buNone/>
              <a:defRPr sz="1600" b="1"/>
            </a:lvl4pPr>
            <a:lvl5pPr marL="1828800" indent="0" algn="r" rtl="1">
              <a:buNone/>
              <a:defRPr sz="1600" b="1"/>
            </a:lvl5pPr>
            <a:lvl6pPr marL="2286000" indent="0" algn="r" rtl="1">
              <a:buNone/>
              <a:defRPr sz="1600" b="1"/>
            </a:lvl6pPr>
            <a:lvl7pPr marL="2743200" indent="0" algn="r" rtl="1">
              <a:buNone/>
              <a:defRPr sz="1600" b="1"/>
            </a:lvl7pPr>
            <a:lvl8pPr marL="3200400" indent="0" algn="r" rtl="1">
              <a:buNone/>
              <a:defRPr sz="1600" b="1"/>
            </a:lvl8pPr>
            <a:lvl9pPr marL="3657600" indent="0" algn="r" rtl="1">
              <a:buNone/>
              <a:defRPr sz="1600" b="1"/>
            </a:lvl9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</p:txBody>
      </p:sp>
      <p:sp>
        <p:nvSpPr>
          <p:cNvPr id="4" name="מציין מיקום תוכן 2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023668"/>
            <a:ext cx="5472000" cy="4168332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12" name="השוואה מציין מיקום ימני 2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0000" y="1516359"/>
            <a:ext cx="5472000" cy="358775"/>
          </a:xfrm>
        </p:spPr>
        <p:txBody>
          <a:bodyPr rtlCol="1"/>
          <a:lstStyle>
            <a:lvl1pPr marL="0" indent="0" algn="r" rtl="1">
              <a:buNone/>
              <a:defRPr sz="2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</p:txBody>
      </p:sp>
      <p:sp>
        <p:nvSpPr>
          <p:cNvPr id="8" name="מציין מיקום טקסט 4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2020359"/>
            <a:ext cx="5472113" cy="4170891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8733E7E-50D2-4F6C-9DF2-CF4C98C4B8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מונה גדו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של תמונה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12192000" cy="6371350"/>
          </a:xfrm>
          <a:solidFill>
            <a:schemeClr val="bg1">
              <a:lumMod val="85000"/>
            </a:schemeClr>
          </a:solidFill>
        </p:spPr>
        <p:txBody>
          <a:bodyPr rtlCol="1" anchor="ctr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הוסף או גרור ושחרר את התמונה שלך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00" y="5359400"/>
            <a:ext cx="5664000" cy="565899"/>
          </a:xfrm>
          <a:solidFill>
            <a:schemeClr val="tx1"/>
          </a:solidFill>
        </p:spPr>
        <p:txBody>
          <a:bodyPr lIns="180000" tIns="180000" rIns="180000" bIns="180000" rtlCol="1" anchor="ctr"/>
          <a:lstStyle>
            <a:lvl1pPr marL="0" indent="0" algn="l" rtl="1"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1"/>
            <a:r>
              <a:rPr lang="he-IL" noProof="0" dirty="0"/>
              <a:t>הזן את הכיתוב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2" name="מציין מיקום של מספר שקופית 1">
            <a:extLst>
              <a:ext uri="{FF2B5EF4-FFF2-40B4-BE49-F238E27FC236}">
                <a16:creationId xmlns:a16="http://schemas.microsoft.com/office/drawing/2014/main" id="{8B3D119C-DBF5-4B4F-BE38-7BD7B5C8A5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  <p:sp>
        <p:nvSpPr>
          <p:cNvPr id="5" name="כותרת 4">
            <a:extLst>
              <a:ext uri="{FF2B5EF4-FFF2-40B4-BE49-F238E27FC236}">
                <a16:creationId xmlns:a16="http://schemas.microsoft.com/office/drawing/2014/main" id="{7F8E7C83-06D7-4C5B-85B7-0E5713B4F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ודה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מציין מיקום של תמונה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102" cy="6804025"/>
          </a:xfrm>
          <a:solidFill>
            <a:schemeClr val="bg1">
              <a:lumMod val="85000"/>
            </a:schemeClr>
          </a:solidFill>
        </p:spPr>
        <p:txBody>
          <a:bodyPr tIns="0" rtlCol="1" anchor="ctr"/>
          <a:lstStyle>
            <a:lvl1pPr marL="0" indent="0" algn="ctr" rtl="1">
              <a:buNone/>
              <a:defRPr sz="1200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הוסף או גרור ושחרר את התמונה שלך כאן</a:t>
            </a:r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58200" y="2798354"/>
            <a:ext cx="3733800" cy="1013684"/>
          </a:xfrm>
          <a:solidFill>
            <a:schemeClr val="bg1"/>
          </a:solidFill>
        </p:spPr>
        <p:txBody>
          <a:bodyPr vert="horz" lIns="252000" tIns="180000" rIns="180000" bIns="180000" rtlCol="1" anchor="t">
            <a:noAutofit/>
          </a:bodyPr>
          <a:lstStyle>
            <a:lvl1pPr algn="l" rtl="1">
              <a:defRPr lang="en-ZA" sz="6000" b="1" spc="-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algn="r" rtl="1"/>
            <a:r>
              <a:rPr lang="he-IL" noProof="0" dirty="0"/>
              <a:t>תודה</a:t>
            </a:r>
          </a:p>
        </p:txBody>
      </p:sp>
      <p:sp>
        <p:nvSpPr>
          <p:cNvPr id="9" name="מציין מיקום טקסט 5">
            <a:extLst>
              <a:ext uri="{FF2B5EF4-FFF2-40B4-BE49-F238E27FC236}">
                <a16:creationId xmlns:a16="http://schemas.microsoft.com/office/drawing/2014/main" id="{52FA7FC9-E40E-4144-84E4-34E3722E9A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58200" y="3957705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lIns="72000" rIns="72000" rtlCol="1" anchor="ctr"/>
          <a:lstStyle>
            <a:lvl1pPr marL="0" indent="0" algn="r" rtl="1">
              <a:buNone/>
              <a:defRPr sz="11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 dirty="0"/>
              <a:t>שם מלא</a:t>
            </a:r>
          </a:p>
        </p:txBody>
      </p:sp>
      <p:sp>
        <p:nvSpPr>
          <p:cNvPr id="10" name="מציין מיקום טקסט 6">
            <a:extLst>
              <a:ext uri="{FF2B5EF4-FFF2-40B4-BE49-F238E27FC236}">
                <a16:creationId xmlns:a16="http://schemas.microsoft.com/office/drawing/2014/main" id="{97289182-4FE6-4A18-9775-4588D5801CF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58200" y="4306722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lIns="72000" rIns="72000" rtlCol="1" anchor="ctr"/>
          <a:lstStyle>
            <a:lvl1pPr marL="0" indent="0" algn="r" rtl="1">
              <a:buNone/>
              <a:defRPr sz="11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 dirty="0"/>
              <a:t>מספר טלפון</a:t>
            </a:r>
          </a:p>
        </p:txBody>
      </p:sp>
      <p:sp>
        <p:nvSpPr>
          <p:cNvPr id="11" name="מציין מיקום טקסט 7">
            <a:extLst>
              <a:ext uri="{FF2B5EF4-FFF2-40B4-BE49-F238E27FC236}">
                <a16:creationId xmlns:a16="http://schemas.microsoft.com/office/drawing/2014/main" id="{BD4E94C7-6CAF-4FEE-9E02-D3D3A2AC5EA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58200" y="4655739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lIns="72000" rIns="72000" rtlCol="1" anchor="ctr"/>
          <a:lstStyle>
            <a:lvl1pPr marL="0" indent="0" algn="r" rtl="1">
              <a:buNone/>
              <a:defRPr sz="11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 dirty="0"/>
              <a:t>דואר אלקטרוני או נקודת אחיזה במדיה חברתית</a:t>
            </a:r>
          </a:p>
        </p:txBody>
      </p:sp>
      <p:sp>
        <p:nvSpPr>
          <p:cNvPr id="12" name="מציין מיקום טקסט 8">
            <a:extLst>
              <a:ext uri="{FF2B5EF4-FFF2-40B4-BE49-F238E27FC236}">
                <a16:creationId xmlns:a16="http://schemas.microsoft.com/office/drawing/2014/main" id="{0DE421A3-3C59-48FC-BC3B-007ADFBEB4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58200" y="5004756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lIns="72000" rIns="72000" rtlCol="1" anchor="ctr"/>
          <a:lstStyle>
            <a:lvl1pPr marL="0" indent="0" algn="r" rtl="1">
              <a:buNone/>
              <a:defRPr sz="11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 dirty="0"/>
              <a:t>אתר האינטרנט של החברה</a:t>
            </a:r>
          </a:p>
        </p:txBody>
      </p:sp>
      <p:sp>
        <p:nvSpPr>
          <p:cNvPr id="15" name="מלבן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8458200" y="2685912"/>
            <a:ext cx="3733800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222FB6A7-1E80-487C-93E6-DCAA8751EF2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204966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7" name="כותרת משנה 2">
            <a:extLst>
              <a:ext uri="{FF2B5EF4-FFF2-40B4-BE49-F238E27FC236}">
                <a16:creationId xmlns:a16="http://schemas.microsoft.com/office/drawing/2014/main" id="{E97A9A62-1AA6-47A9-A1A0-5419682374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1"/>
          <a:lstStyle>
            <a:lvl1pPr marL="0" indent="0" algn="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C8DE0AAD-6FBD-416B-A91A-21F2B737919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7" name="כותרת משנה 2">
            <a:extLst>
              <a:ext uri="{FF2B5EF4-FFF2-40B4-BE49-F238E27FC236}">
                <a16:creationId xmlns:a16="http://schemas.microsoft.com/office/drawing/2014/main" id="{7DEBF36F-ADC5-48FF-BFAF-3BED06924FD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1"/>
          <a:lstStyle>
            <a:lvl1pPr marL="0" indent="0" algn="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512000"/>
            <a:ext cx="5472000" cy="468000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6" name="מציין מיקום טקסט 4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1511250"/>
            <a:ext cx="5472113" cy="4680000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9" name="כותרת משנה 2">
            <a:extLst>
              <a:ext uri="{FF2B5EF4-FFF2-40B4-BE49-F238E27FC236}">
                <a16:creationId xmlns:a16="http://schemas.microsoft.com/office/drawing/2014/main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1"/>
          <a:lstStyle>
            <a:lvl1pPr marL="0" indent="0" algn="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3600000" cy="467925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511476"/>
            <a:ext cx="3600450" cy="4679249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11" name="מציין מיקום טקסט 5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511475"/>
            <a:ext cx="3600450" cy="4679250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10" name="כותרת משנה 2">
            <a:extLst>
              <a:ext uri="{FF2B5EF4-FFF2-40B4-BE49-F238E27FC236}">
                <a16:creationId xmlns:a16="http://schemas.microsoft.com/office/drawing/2014/main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1"/>
          <a:lstStyle>
            <a:lvl1pPr marL="0" indent="0" algn="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2160000" cy="4679250"/>
          </a:xfrm>
        </p:spPr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512000"/>
            <a:ext cx="2160588" cy="4679250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13" name="מציין מיקום טקסט 5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512000"/>
            <a:ext cx="2160588" cy="4679250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15" name="מציין מיקום טקסט 6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507535"/>
            <a:ext cx="2160588" cy="4679250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17" name="מציין מיקום טקסט 7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507535"/>
            <a:ext cx="2160588" cy="4683715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he-IL" noProof="0"/>
              <a:t>לחץ כדי לערוך סגנונות טקסט של תבנית בסיס</a:t>
            </a:r>
          </a:p>
          <a:p>
            <a:pPr lvl="1" rtl="1"/>
            <a:r>
              <a:rPr lang="he-IL" noProof="0"/>
              <a:t>רמה שנייה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09ABD5E-B8F1-4246-B167-09138760AD7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1"/>
          <a:lstStyle>
            <a:lvl1pPr algn="r" rtl="1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5" name="כותרת משנה 2">
            <a:extLst>
              <a:ext uri="{FF2B5EF4-FFF2-40B4-BE49-F238E27FC236}">
                <a16:creationId xmlns:a16="http://schemas.microsoft.com/office/drawing/2014/main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1"/>
          <a:lstStyle>
            <a:lvl1pPr marL="0" indent="0" algn="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266700" indent="0" algn="r" rtl="1">
              <a:buNone/>
              <a:defRPr/>
            </a:lvl2pPr>
            <a:lvl3pPr marL="542925" indent="0" algn="r" rtl="1">
              <a:buNone/>
              <a:defRPr/>
            </a:lvl3pPr>
            <a:lvl4pPr marL="809625" indent="0" algn="r" rtl="1">
              <a:buNone/>
              <a:defRPr/>
            </a:lvl4pPr>
            <a:lvl5pPr marL="1076325" indent="0" algn="r" rtl="1">
              <a:buNone/>
              <a:defRPr/>
            </a:lvl5pPr>
          </a:lstStyle>
          <a:p>
            <a:pPr lvl="0" rtl="1"/>
            <a:r>
              <a:rPr lang="he-IL" noProof="0"/>
              <a:t>כותרת משנה</a:t>
            </a:r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853CF994-8B2C-443F-B695-7378DD360DAA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תחתונה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3" name="מציין מיקום של מספר שקופית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  <p:sp>
        <p:nvSpPr>
          <p:cNvPr id="4" name="כותרת 3">
            <a:extLst>
              <a:ext uri="{FF2B5EF4-FFF2-40B4-BE49-F238E27FC236}">
                <a16:creationId xmlns:a16="http://schemas.microsoft.com/office/drawing/2014/main" id="{90694D9D-C633-4D52-965E-E5BBD9883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he-IL" noProof="0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D6F92-26B9-49B3-83B7-1CBA8D7A8CF2}" type="datetimeFigureOut">
              <a:rPr lang="he-IL"/>
              <a:pPr>
                <a:defRPr/>
              </a:pPr>
              <a:t>כ"ד/אלול/תשפ"ו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8FEDF-D084-46AE-81F3-BD161ECD5FE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pic>
        <p:nvPicPr>
          <p:cNvPr id="8" name="תמונה 7" descr="לוגו פסולת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4" y="6126163"/>
            <a:ext cx="1795539" cy="721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9461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>
            <a:extLst>
              <a:ext uri="{FF2B5EF4-FFF2-40B4-BE49-F238E27FC236}">
                <a16:creationId xmlns:a16="http://schemas.microsoft.com/office/drawing/2014/main" id="{3EB0D177-9AA4-42F4-9CD7-CD206217CA6D}"/>
              </a:ext>
            </a:extLst>
          </p:cNvPr>
          <p:cNvSpPr/>
          <p:nvPr userDrawn="1"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מלבן 27">
            <a:extLst>
              <a:ext uri="{FF2B5EF4-FFF2-40B4-BE49-F238E27FC236}">
                <a16:creationId xmlns:a16="http://schemas.microsoft.com/office/drawing/2014/main" id="{C825DB53-D610-4A40-AFDC-EBC47DB613CE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צורה חופשית: צורה 30">
            <a:extLst>
              <a:ext uri="{FF2B5EF4-FFF2-40B4-BE49-F238E27FC236}">
                <a16:creationId xmlns:a16="http://schemas.microsoft.com/office/drawing/2014/main" id="{C2B9A6A4-83D0-40B1-8B15-964C84BF0705}"/>
              </a:ext>
            </a:extLst>
          </p:cNvPr>
          <p:cNvSpPr/>
          <p:nvPr userDrawn="1"/>
        </p:nvSpPr>
        <p:spPr>
          <a:xfrm>
            <a:off x="0" y="6371351"/>
            <a:ext cx="9780102" cy="432000"/>
          </a:xfrm>
          <a:custGeom>
            <a:avLst/>
            <a:gdLst>
              <a:gd name="connsiteX0" fmla="*/ 0 w 9780102"/>
              <a:gd name="connsiteY0" fmla="*/ 0 h 432000"/>
              <a:gd name="connsiteX1" fmla="*/ 9780102 w 9780102"/>
              <a:gd name="connsiteY1" fmla="*/ 0 h 432000"/>
              <a:gd name="connsiteX2" fmla="*/ 9780102 w 9780102"/>
              <a:gd name="connsiteY2" fmla="*/ 432000 h 432000"/>
              <a:gd name="connsiteX3" fmla="*/ 0 w 9780102"/>
              <a:gd name="connsiteY3" fmla="*/ 432000 h 4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0102" h="43200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</p:spPr>
        <p:txBody>
          <a:bodyPr vert="horz" lIns="0" tIns="0" rIns="0" bIns="0" rtlCol="1" anchor="ctr">
            <a:noAutofit/>
          </a:bodyPr>
          <a:lstStyle/>
          <a:p>
            <a:pPr rtl="1"/>
            <a:r>
              <a:rPr lang="he-IL" noProof="0"/>
              <a:t>לחץ כדי לערוך את כותרת העמוד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</p:spPr>
        <p:txBody>
          <a:bodyPr vert="horz" lIns="0" tIns="0" rIns="0" bIns="0" rtlCol="1">
            <a:noAutofit/>
          </a:bodyPr>
          <a:lstStyle/>
          <a:p>
            <a:pPr lvl="0" rtl="1"/>
            <a:r>
              <a:rPr lang="he-IL" noProof="0"/>
              <a:t>ערוך סגנונות טקסט של תבנית בסיס</a:t>
            </a:r>
          </a:p>
          <a:p>
            <a:pPr lvl="1" rtl="1"/>
            <a:r>
              <a:rPr lang="he-IL" noProof="0"/>
              <a:t>רמה שניה</a:t>
            </a:r>
          </a:p>
          <a:p>
            <a:pPr lvl="2" rtl="1"/>
            <a:r>
              <a:rPr lang="he-IL" noProof="0"/>
              <a:t>רמה שלישית</a:t>
            </a:r>
          </a:p>
          <a:p>
            <a:pPr lvl="3" rtl="1"/>
            <a:r>
              <a:rPr lang="he-IL" noProof="0"/>
              <a:t>רמה רביעית</a:t>
            </a:r>
          </a:p>
          <a:p>
            <a:pPr lvl="4" rtl="1"/>
            <a:r>
              <a:rPr lang="he-IL" noProof="0"/>
              <a:t>רמה חמישית</a:t>
            </a:r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</p:spPr>
        <p:txBody>
          <a:bodyPr vert="horz" lIns="0" tIns="0" rIns="0" bIns="0" rtlCol="1" anchor="ctr"/>
          <a:lstStyle>
            <a:lvl1pPr algn="r" rtl="1"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he-IL" dirty="0"/>
              <a:t>הוסף כותרת תחתונה</a:t>
            </a:r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vert="horz" lIns="0" tIns="0" rIns="0" bIns="0" rtlCol="1" anchor="ctr"/>
          <a:lstStyle>
            <a:lvl1pPr algn="ctr" rtl="1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9B51A1E-902D-48AF-9020-955120F399B6}" type="slidenum">
              <a:rPr lang="he-IL" noProof="0" smtClean="0"/>
              <a:pPr/>
              <a:t>‹#›</a:t>
            </a:fld>
            <a:endParaRPr lang="he-IL" noProof="0"/>
          </a:p>
        </p:txBody>
      </p:sp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34FDC6F9-37F9-4E25-AECA-D307B8421C73}"/>
              </a:ext>
            </a:extLst>
          </p:cNvPr>
          <p:cNvSpPr txBox="1"/>
          <p:nvPr userDrawn="1"/>
        </p:nvSpPr>
        <p:spPr>
          <a:xfrm>
            <a:off x="10243100" y="6430153"/>
            <a:ext cx="1053900" cy="365535"/>
          </a:xfrm>
          <a:prstGeom prst="rect">
            <a:avLst/>
          </a:prstGeom>
          <a:noFill/>
        </p:spPr>
        <p:txBody>
          <a:bodyPr wrap="square" tIns="108000" bIns="0" rtlCol="1" anchor="ctr">
            <a:spAutoFit/>
          </a:bodyPr>
          <a:lstStyle/>
          <a:p>
            <a:pPr algn="r" rtl="1">
              <a:lnSpc>
                <a:spcPts val="1000"/>
              </a:lnSpc>
            </a:pPr>
            <a:r>
              <a:rPr lang="he-IL" sz="2500" b="1" i="0" spc="-100" noProof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TREY</a:t>
            </a:r>
            <a:r>
              <a:rPr lang="he-IL" sz="1600" b="1" i="0" spc="-100" noProof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he-IL" sz="1600" b="1" i="0" spc="-100" baseline="0" noProof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1200" b="0" i="0" spc="140" noProof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research</a:t>
            </a: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4BC39664-EB8B-4A32-915A-D4308F79277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מלבן 28">
            <a:extLst>
              <a:ext uri="{FF2B5EF4-FFF2-40B4-BE49-F238E27FC236}">
                <a16:creationId xmlns:a16="http://schemas.microsoft.com/office/drawing/2014/main" id="{9B49670D-8F18-44A8-B217-67B412095C0D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noProof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8" name="מחבר ישר 17">
            <a:extLst>
              <a:ext uri="{FF2B5EF4-FFF2-40B4-BE49-F238E27FC236}">
                <a16:creationId xmlns:a16="http://schemas.microsoft.com/office/drawing/2014/main" id="{030FA059-EC32-4FFF-9673-48849B2FA43A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6371351"/>
            <a:ext cx="12191999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58" r:id="rId4"/>
    <p:sldLayoutId id="2147483666" r:id="rId5"/>
    <p:sldLayoutId id="2147483659" r:id="rId6"/>
    <p:sldLayoutId id="2147483660" r:id="rId7"/>
    <p:sldLayoutId id="2147483664" r:id="rId8"/>
    <p:sldLayoutId id="2147483650" r:id="rId9"/>
    <p:sldLayoutId id="2147483652" r:id="rId10"/>
    <p:sldLayoutId id="2147483656" r:id="rId11"/>
    <p:sldLayoutId id="2147483657" r:id="rId12"/>
    <p:sldLayoutId id="2147483654" r:id="rId13"/>
    <p:sldLayoutId id="2147483655" r:id="rId14"/>
    <p:sldLayoutId id="2147483667" r:id="rId15"/>
  </p:sldLayoutIdLst>
  <p:hf hd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3200" b="1" kern="1200" spc="-150">
          <a:solidFill>
            <a:schemeClr val="tx1">
              <a:lumMod val="75000"/>
              <a:lumOff val="2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66700" indent="-2667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42925" indent="-276225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809625" indent="-2667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076325" indent="-2667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343025" indent="-2667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9.svg"/><Relationship Id="rId21" Type="http://schemas.openxmlformats.org/officeDocument/2006/relationships/image" Target="../media/image26.svg"/><Relationship Id="rId7" Type="http://schemas.openxmlformats.org/officeDocument/2006/relationships/image" Target="../media/image13.svg"/><Relationship Id="rId12" Type="http://schemas.openxmlformats.org/officeDocument/2006/relationships/image" Target="../media/image18.svg"/><Relationship Id="rId17" Type="http://schemas.openxmlformats.org/officeDocument/2006/relationships/image" Target="../media/image23.png"/><Relationship Id="rId2" Type="http://schemas.openxmlformats.org/officeDocument/2006/relationships/image" Target="../media/image8.svg"/><Relationship Id="rId16" Type="http://schemas.openxmlformats.org/officeDocument/2006/relationships/image" Target="../media/image22.svg"/><Relationship Id="rId20" Type="http://schemas.openxmlformats.org/officeDocument/2006/relationships/image" Target="../media/image25.sv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5" Type="http://schemas.openxmlformats.org/officeDocument/2006/relationships/image" Target="../media/image21.svg"/><Relationship Id="rId10" Type="http://schemas.openxmlformats.org/officeDocument/2006/relationships/image" Target="../media/image16.svg"/><Relationship Id="rId19" Type="http://schemas.microsoft.com/office/2007/relationships/hdphoto" Target="../media/hdphoto1.wdp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Relationship Id="rId22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מציין מיקום של תמונה 11" descr="ידיים אוחזות זו בזו במעגל">
            <a:extLst>
              <a:ext uri="{FF2B5EF4-FFF2-40B4-BE49-F238E27FC236}">
                <a16:creationId xmlns:a16="http://schemas.microsoft.com/office/drawing/2014/main" id="{AA8A1CBA-9BB5-2246-9F4B-98EAD7C901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כותרת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4564" y="2811053"/>
            <a:ext cx="11007436" cy="3255450"/>
          </a:xfrm>
        </p:spPr>
        <p:txBody>
          <a:bodyPr rtlCol="1"/>
          <a:lstStyle/>
          <a:p>
            <a:pPr algn="ctr" rtl="1"/>
            <a: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מצגת הסבר </a:t>
            </a:r>
            <a:b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אשכול גליל מזרחי</a:t>
            </a:r>
            <a:b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לנושא פינוי פסולת בניין </a:t>
            </a:r>
          </a:p>
        </p:txBody>
      </p:sp>
    </p:spTree>
    <p:extLst>
      <p:ext uri="{BB962C8B-B14F-4D97-AF65-F5344CB8AC3E}">
        <p14:creationId xmlns:p14="http://schemas.microsoft.com/office/powerpoint/2010/main" val="3989923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>
            <a:extLst>
              <a:ext uri="{FF2B5EF4-FFF2-40B4-BE49-F238E27FC236}">
                <a16:creationId xmlns:a16="http://schemas.microsoft.com/office/drawing/2014/main" id="{FA3ACC62-5562-41F9-9605-5F5271891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559" y="3275180"/>
            <a:ext cx="4308331" cy="3218271"/>
          </a:xfrm>
          <a:prstGeom prst="rect">
            <a:avLst/>
          </a:prstGeom>
        </p:spPr>
      </p:pic>
      <p:sp>
        <p:nvSpPr>
          <p:cNvPr id="3" name="כותרת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9762" y="2197989"/>
            <a:ext cx="3193473" cy="1231011"/>
          </a:xfrm>
        </p:spPr>
        <p:txBody>
          <a:bodyPr rtlCol="1"/>
          <a:lstStyle/>
          <a:p>
            <a:pPr algn="ctr" rtl="1"/>
            <a: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רקע</a:t>
            </a:r>
          </a:p>
        </p:txBody>
      </p:sp>
      <p:sp>
        <p:nvSpPr>
          <p:cNvPr id="8" name="כותרת 2">
            <a:extLst>
              <a:ext uri="{FF2B5EF4-FFF2-40B4-BE49-F238E27FC236}">
                <a16:creationId xmlns:a16="http://schemas.microsoft.com/office/drawing/2014/main" id="{51C50F09-D9C5-4A23-B394-81DBF8500506}"/>
              </a:ext>
            </a:extLst>
          </p:cNvPr>
          <p:cNvSpPr txBox="1">
            <a:spLocks/>
          </p:cNvSpPr>
          <p:nvPr/>
        </p:nvSpPr>
        <p:spPr>
          <a:xfrm>
            <a:off x="644237" y="654627"/>
            <a:ext cx="5008418" cy="5424055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ZA" sz="4500" b="1" kern="12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he-IL" sz="3200" dirty="0"/>
              <a:t>רקע- </a:t>
            </a:r>
          </a:p>
          <a:p>
            <a:endParaRPr lang="he-IL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147C98AC-5E73-45F8-A0FD-7B841B4BE53F}"/>
              </a:ext>
            </a:extLst>
          </p:cNvPr>
          <p:cNvSpPr txBox="1"/>
          <p:nvPr/>
        </p:nvSpPr>
        <p:spPr>
          <a:xfrm>
            <a:off x="644237" y="1497065"/>
            <a:ext cx="5008418" cy="35425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הוועדה פועלת על פי נוהל פינוי פסולת של הגנת הסביבה עם מנהל התכנון לנושא הפניית פסולת בנייה לאתרי טיפול וסילוק פסולת מוסדרים.</a:t>
            </a:r>
            <a:endParaRPr lang="en-US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וזאת בהתאם לסעיף 56 )א() 2( לתקנות התכנון והבנייה )רישוי בנייה(, תשע"ו- 2016</a:t>
            </a:r>
            <a:endParaRPr lang="en-US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השלבים בהם נדרש בעל ההיתר להעביר אישורים לוועדה הם :</a:t>
            </a:r>
            <a:endParaRPr lang="en-US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buClr>
                <a:srgbClr val="000000"/>
              </a:buClr>
              <a:buFont typeface="David" panose="020E0502060401010101" pitchFamily="34" charset="-79"/>
              <a:buChar char="-"/>
            </a:pPr>
            <a:r>
              <a:rPr lang="he-IL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בשלב בקשה לאישור תחילת עבודות</a:t>
            </a:r>
            <a:r>
              <a:rPr lang="he-IL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לאחר קבלת היתר 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algn="r" rtl="1">
              <a:lnSpc>
                <a:spcPct val="107000"/>
              </a:lnSpc>
            </a:pPr>
            <a:r>
              <a:rPr lang="he-IL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נדרש להציג טופס תחשיב פינוי פסולת +אישור התקשרות עם מטמנה מורשית .</a:t>
            </a:r>
            <a:endParaRPr lang="en-US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David" panose="020E0502060401010101" pitchFamily="34" charset="-79"/>
              <a:buChar char="-"/>
            </a:pPr>
            <a:r>
              <a:rPr lang="he-IL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שלב תעודת גמר-</a:t>
            </a:r>
            <a:r>
              <a:rPr lang="he-IL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על בעל ההיתר להציג אישור הטמנה בפועל לפינוי פסולת בדומה למ"ר בנייה שהוצע בשלב תחילת עבודות .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044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>
            <a:extLst>
              <a:ext uri="{FF2B5EF4-FFF2-40B4-BE49-F238E27FC236}">
                <a16:creationId xmlns:a16="http://schemas.microsoft.com/office/drawing/2014/main" id="{FA3ACC62-5562-41F9-9605-5F5271891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559" y="3275180"/>
            <a:ext cx="4308331" cy="3218271"/>
          </a:xfrm>
          <a:prstGeom prst="rect">
            <a:avLst/>
          </a:prstGeom>
        </p:spPr>
      </p:pic>
      <p:sp>
        <p:nvSpPr>
          <p:cNvPr id="3" name="כותרת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9762" y="2197989"/>
            <a:ext cx="3193473" cy="1231011"/>
          </a:xfrm>
        </p:spPr>
        <p:txBody>
          <a:bodyPr rtlCol="1"/>
          <a:lstStyle/>
          <a:p>
            <a:pPr algn="ctr" rtl="1"/>
            <a:r>
              <a:rPr lang="he-IL" sz="5400" dirty="0"/>
              <a:t>השינוי</a:t>
            </a:r>
            <a:endParaRPr lang="he-IL" sz="5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כותרת 2">
            <a:extLst>
              <a:ext uri="{FF2B5EF4-FFF2-40B4-BE49-F238E27FC236}">
                <a16:creationId xmlns:a16="http://schemas.microsoft.com/office/drawing/2014/main" id="{51C50F09-D9C5-4A23-B394-81DBF8500506}"/>
              </a:ext>
            </a:extLst>
          </p:cNvPr>
          <p:cNvSpPr txBox="1">
            <a:spLocks/>
          </p:cNvSpPr>
          <p:nvPr/>
        </p:nvSpPr>
        <p:spPr>
          <a:xfrm>
            <a:off x="644237" y="654627"/>
            <a:ext cx="5008418" cy="5424055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ZA" sz="4500" b="1" kern="12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he-IL" sz="3200" dirty="0"/>
              <a:t>מהות השינוי- </a:t>
            </a:r>
          </a:p>
          <a:p>
            <a:endParaRPr lang="he-IL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147C98AC-5E73-45F8-A0FD-7B841B4BE53F}"/>
              </a:ext>
            </a:extLst>
          </p:cNvPr>
          <p:cNvSpPr txBox="1"/>
          <p:nvPr/>
        </p:nvSpPr>
        <p:spPr>
          <a:xfrm>
            <a:off x="644237" y="1424328"/>
            <a:ext cx="4935682" cy="33292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הוחלט בהחלטת מליאה מיום </a:t>
            </a:r>
            <a:r>
              <a:rPr lang="he-IL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25/05/2025 על שילוב הוועדה מול אשכול גליל מזרחי וזאת בהסכמת הרשויות</a:t>
            </a: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1600" dirty="0">
                <a:ea typeface="Calibri" panose="020F0502020204030204" pitchFamily="34" charset="0"/>
                <a:cs typeface="Arial" panose="020B0604020202020204" pitchFamily="34" charset="0"/>
              </a:rPr>
              <a:t>( ראש פינה, חצור הגלילית, יסוד המעלה )</a:t>
            </a: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he-IL" sz="1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1600" dirty="0">
                <a:ea typeface="Calibri" panose="020F0502020204030204" pitchFamily="34" charset="0"/>
                <a:cs typeface="Arial" panose="020B0604020202020204" pitchFamily="34" charset="0"/>
              </a:rPr>
              <a:t>שאר הרשויות ( </a:t>
            </a:r>
            <a:r>
              <a:rPr lang="he-IL" sz="1600" dirty="0" err="1">
                <a:ea typeface="Calibri" panose="020F0502020204030204" pitchFamily="34" charset="0"/>
                <a:cs typeface="Arial" panose="020B0604020202020204" pitchFamily="34" charset="0"/>
              </a:rPr>
              <a:t>טובא</a:t>
            </a:r>
            <a:r>
              <a:rPr lang="he-IL" sz="1600" dirty="0">
                <a:ea typeface="Calibri" panose="020F0502020204030204" pitchFamily="34" charset="0"/>
                <a:cs typeface="Arial" panose="020B0604020202020204" pitchFamily="34" charset="0"/>
              </a:rPr>
              <a:t> זנגריה ומטולה על פי הנוהל הישן)</a:t>
            </a:r>
            <a:r>
              <a:rPr lang="he-IL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he-I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he-I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יובהר כי התושב לא יהיה חייב להשתמש בשירותי האשכול לצורך ביצוע פינוי , אלה רק לצורך בקרה על התהליך ע"י האשכול עד שתהיה חקירה סדורה .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083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תמונה 10">
            <a:extLst>
              <a:ext uri="{FF2B5EF4-FFF2-40B4-BE49-F238E27FC236}">
                <a16:creationId xmlns:a16="http://schemas.microsoft.com/office/drawing/2014/main" id="{D6727E42-3D77-4789-AA71-D37796ECA39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781" y="3742884"/>
            <a:ext cx="2579111" cy="842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כותרת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9762" y="2197989"/>
            <a:ext cx="3193473" cy="1231011"/>
          </a:xfrm>
        </p:spPr>
        <p:txBody>
          <a:bodyPr rtlCol="1"/>
          <a:lstStyle/>
          <a:p>
            <a:pPr algn="ctr" rtl="1"/>
            <a:r>
              <a:rPr lang="he-IL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התהליך</a:t>
            </a:r>
          </a:p>
        </p:txBody>
      </p:sp>
      <p:sp>
        <p:nvSpPr>
          <p:cNvPr id="8" name="כותרת 2">
            <a:extLst>
              <a:ext uri="{FF2B5EF4-FFF2-40B4-BE49-F238E27FC236}">
                <a16:creationId xmlns:a16="http://schemas.microsoft.com/office/drawing/2014/main" id="{51C50F09-D9C5-4A23-B394-81DBF8500506}"/>
              </a:ext>
            </a:extLst>
          </p:cNvPr>
          <p:cNvSpPr txBox="1">
            <a:spLocks/>
          </p:cNvSpPr>
          <p:nvPr/>
        </p:nvSpPr>
        <p:spPr>
          <a:xfrm>
            <a:off x="644236" y="602673"/>
            <a:ext cx="6826827" cy="5476009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ZA" sz="4500" b="1" kern="12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147C98AC-5E73-45F8-A0FD-7B841B4BE53F}"/>
              </a:ext>
            </a:extLst>
          </p:cNvPr>
          <p:cNvSpPr txBox="1"/>
          <p:nvPr/>
        </p:nvSpPr>
        <p:spPr>
          <a:xfrm>
            <a:off x="862447" y="1424328"/>
            <a:ext cx="4717472" cy="375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D95DD01C-5223-4D2C-8D60-41F839E27A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8445" y="3742883"/>
            <a:ext cx="1766730" cy="842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2" name="דיאגרמה 1">
            <a:extLst>
              <a:ext uri="{FF2B5EF4-FFF2-40B4-BE49-F238E27FC236}">
                <a16:creationId xmlns:a16="http://schemas.microsoft.com/office/drawing/2014/main" id="{73288737-97FB-4C95-8D46-88CD5DA591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3773080"/>
              </p:ext>
            </p:extLst>
          </p:nvPr>
        </p:nvGraphicFramePr>
        <p:xfrm>
          <a:off x="1096817" y="1187954"/>
          <a:ext cx="5979391" cy="4174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173264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תמונה 10">
            <a:extLst>
              <a:ext uri="{FF2B5EF4-FFF2-40B4-BE49-F238E27FC236}">
                <a16:creationId xmlns:a16="http://schemas.microsoft.com/office/drawing/2014/main" id="{D6727E42-3D77-4789-AA71-D37796ECA39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933" y="3711711"/>
            <a:ext cx="2301012" cy="842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כותרת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9762" y="2197989"/>
            <a:ext cx="3193473" cy="1231011"/>
          </a:xfrm>
        </p:spPr>
        <p:txBody>
          <a:bodyPr rtlCol="1"/>
          <a:lstStyle/>
          <a:p>
            <a:pPr algn="ctr" rtl="1"/>
            <a:r>
              <a:rPr lang="he-IL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טופס 9</a:t>
            </a:r>
          </a:p>
        </p:txBody>
      </p:sp>
      <p:sp>
        <p:nvSpPr>
          <p:cNvPr id="8" name="כותרת 2">
            <a:extLst>
              <a:ext uri="{FF2B5EF4-FFF2-40B4-BE49-F238E27FC236}">
                <a16:creationId xmlns:a16="http://schemas.microsoft.com/office/drawing/2014/main" id="{51C50F09-D9C5-4A23-B394-81DBF8500506}"/>
              </a:ext>
            </a:extLst>
          </p:cNvPr>
          <p:cNvSpPr txBox="1">
            <a:spLocks/>
          </p:cNvSpPr>
          <p:nvPr/>
        </p:nvSpPr>
        <p:spPr>
          <a:xfrm>
            <a:off x="124691" y="602673"/>
            <a:ext cx="8143143" cy="5909339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ZA" sz="4500" b="1" kern="12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147C98AC-5E73-45F8-A0FD-7B841B4BE53F}"/>
              </a:ext>
            </a:extLst>
          </p:cNvPr>
          <p:cNvSpPr txBox="1"/>
          <p:nvPr/>
        </p:nvSpPr>
        <p:spPr>
          <a:xfrm>
            <a:off x="862447" y="1424328"/>
            <a:ext cx="4717472" cy="375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D95DD01C-5223-4D2C-8D60-41F839E27A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00" y="3711710"/>
            <a:ext cx="1576228" cy="842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B8E9E9FF-A4A0-42E0-A127-855F3938E8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765" y="823707"/>
            <a:ext cx="7439891" cy="521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86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תמונה 10">
            <a:extLst>
              <a:ext uri="{FF2B5EF4-FFF2-40B4-BE49-F238E27FC236}">
                <a16:creationId xmlns:a16="http://schemas.microsoft.com/office/drawing/2014/main" id="{D6727E42-3D77-4789-AA71-D37796ECA39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834" y="3711711"/>
            <a:ext cx="2579111" cy="842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כותרת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9762" y="2197989"/>
            <a:ext cx="3193473" cy="1231011"/>
          </a:xfrm>
        </p:spPr>
        <p:txBody>
          <a:bodyPr rtlCol="1"/>
          <a:lstStyle/>
          <a:p>
            <a:pPr algn="ctr" rtl="1"/>
            <a:r>
              <a:rPr lang="he-IL" sz="2800" dirty="0"/>
              <a:t>אישור התקשרות</a:t>
            </a:r>
            <a:br>
              <a:rPr lang="he-IL" sz="2800" dirty="0"/>
            </a:br>
            <a:r>
              <a:rPr lang="he-IL" sz="2800" dirty="0"/>
              <a:t>מטמנה מורשית </a:t>
            </a:r>
            <a:endParaRPr lang="he-IL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כותרת 2">
            <a:extLst>
              <a:ext uri="{FF2B5EF4-FFF2-40B4-BE49-F238E27FC236}">
                <a16:creationId xmlns:a16="http://schemas.microsoft.com/office/drawing/2014/main" id="{51C50F09-D9C5-4A23-B394-81DBF8500506}"/>
              </a:ext>
            </a:extLst>
          </p:cNvPr>
          <p:cNvSpPr txBox="1">
            <a:spLocks/>
          </p:cNvSpPr>
          <p:nvPr/>
        </p:nvSpPr>
        <p:spPr>
          <a:xfrm>
            <a:off x="124691" y="602673"/>
            <a:ext cx="8143143" cy="5909339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252000" bIns="180000" rtlCol="1" anchor="t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ZA" sz="4500" b="1" kern="12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147C98AC-5E73-45F8-A0FD-7B841B4BE53F}"/>
              </a:ext>
            </a:extLst>
          </p:cNvPr>
          <p:cNvSpPr txBox="1"/>
          <p:nvPr/>
        </p:nvSpPr>
        <p:spPr>
          <a:xfrm>
            <a:off x="862447" y="1424328"/>
            <a:ext cx="4717472" cy="375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D95DD01C-5223-4D2C-8D60-41F839E27A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6498" y="3711710"/>
            <a:ext cx="1766730" cy="842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תמונה 3">
            <a:extLst>
              <a:ext uri="{FF2B5EF4-FFF2-40B4-BE49-F238E27FC236}">
                <a16:creationId xmlns:a16="http://schemas.microsoft.com/office/drawing/2014/main" id="{04D7E08C-B69F-4565-9720-810FE1B347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467" y="829729"/>
            <a:ext cx="3878651" cy="540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87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8">
            <a:extLst>
              <a:ext uri="{FF2B5EF4-FFF2-40B4-BE49-F238E27FC236}">
                <a16:creationId xmlns:a16="http://schemas.microsoft.com/office/drawing/2014/main" id="{F70AF4D8-30B8-969E-D649-4BB440C33141}"/>
              </a:ext>
            </a:extLst>
          </p:cNvPr>
          <p:cNvSpPr/>
          <p:nvPr/>
        </p:nvSpPr>
        <p:spPr>
          <a:xfrm>
            <a:off x="1524002" y="1"/>
            <a:ext cx="9008913" cy="152416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sz="1400"/>
          </a:p>
        </p:txBody>
      </p:sp>
      <p:sp>
        <p:nvSpPr>
          <p:cNvPr id="5" name="כותרת 6">
            <a:extLst>
              <a:ext uri="{FF2B5EF4-FFF2-40B4-BE49-F238E27FC236}">
                <a16:creationId xmlns:a16="http://schemas.microsoft.com/office/drawing/2014/main" id="{B9A58E97-F393-7E85-A5B1-4EC20BBFF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9087" y="138856"/>
            <a:ext cx="8710469" cy="909048"/>
          </a:xfrm>
        </p:spPr>
        <p:txBody>
          <a:bodyPr/>
          <a:lstStyle/>
          <a:p>
            <a:pPr>
              <a:lnSpc>
                <a:spcPts val="4500"/>
              </a:lnSpc>
            </a:pPr>
            <a:r>
              <a:rPr lang="he-IL" sz="4800" dirty="0">
                <a:solidFill>
                  <a:schemeClr val="bg1"/>
                </a:solidFill>
                <a:latin typeface="David" panose="020E0502060401010101" pitchFamily="34" charset="-79"/>
                <a:ea typeface="NarkisShulamitMF Light" panose="02040603050201020203" pitchFamily="18" charset="-79"/>
                <a:cs typeface="David" panose="020E0502060401010101" pitchFamily="34" charset="-79"/>
              </a:rPr>
              <a:t>שרשרת הטיפול בפסולת הבניין - תרשים</a:t>
            </a:r>
            <a:endParaRPr lang="en-US" sz="4800" dirty="0">
              <a:solidFill>
                <a:schemeClr val="bg1"/>
              </a:solidFill>
              <a:latin typeface="David" panose="020E0502060401010101" pitchFamily="34" charset="-79"/>
              <a:ea typeface="NarkisShulamitMF Light" panose="02040603050201020203" pitchFamily="18" charset="-79"/>
              <a:cs typeface="David" panose="020E0502060401010101" pitchFamily="34" charset="-79"/>
            </a:endParaRPr>
          </a:p>
        </p:txBody>
      </p:sp>
      <p:sp>
        <p:nvSpPr>
          <p:cNvPr id="6" name="תיבת טקסט 51">
            <a:extLst>
              <a:ext uri="{FF2B5EF4-FFF2-40B4-BE49-F238E27FC236}">
                <a16:creationId xmlns:a16="http://schemas.microsoft.com/office/drawing/2014/main" id="{F381E89F-B6AC-72A2-70E4-586424AB45E4}"/>
              </a:ext>
            </a:extLst>
          </p:cNvPr>
          <p:cNvSpPr txBox="1"/>
          <p:nvPr/>
        </p:nvSpPr>
        <p:spPr>
          <a:xfrm>
            <a:off x="7104113" y="955928"/>
            <a:ext cx="331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 b="1">
                <a:solidFill>
                  <a:srgbClr val="002060"/>
                </a:solidFill>
                <a:cs typeface="Assistant" panose="00000500000000000000" pitchFamily="2" charset="-79"/>
              </a:defRPr>
            </a:lvl1pPr>
          </a:lstStyle>
          <a:p>
            <a:pPr algn="r"/>
            <a:r>
              <a:rPr lang="he-IL" b="0" dirty="0">
                <a:solidFill>
                  <a:schemeClr val="bg1"/>
                </a:solidFill>
                <a:latin typeface="David" panose="020E0502060401010101" pitchFamily="34" charset="-79"/>
                <a:ea typeface="NarkisShulamitMF Light" panose="02040603050201020203" pitchFamily="18" charset="-79"/>
                <a:cs typeface="David" panose="020E0502060401010101" pitchFamily="34" charset="-79"/>
              </a:rPr>
              <a:t>התיקון המוצע ברוח החוק</a:t>
            </a:r>
          </a:p>
        </p:txBody>
      </p:sp>
      <p:sp>
        <p:nvSpPr>
          <p:cNvPr id="8" name="מלבן: פינות מעוגלות 94">
            <a:extLst>
              <a:ext uri="{FF2B5EF4-FFF2-40B4-BE49-F238E27FC236}">
                <a16:creationId xmlns:a16="http://schemas.microsoft.com/office/drawing/2014/main" id="{4AD9AA26-8047-D9E2-3C42-FBF8559B6F7B}"/>
              </a:ext>
            </a:extLst>
          </p:cNvPr>
          <p:cNvSpPr/>
          <p:nvPr/>
        </p:nvSpPr>
        <p:spPr>
          <a:xfrm>
            <a:off x="1663460" y="1704925"/>
            <a:ext cx="2160804" cy="618597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: פינות מעוגלות 106">
            <a:extLst>
              <a:ext uri="{FF2B5EF4-FFF2-40B4-BE49-F238E27FC236}">
                <a16:creationId xmlns:a16="http://schemas.microsoft.com/office/drawing/2014/main" id="{B964A236-9289-2AB9-3A34-85F143ACABE3}"/>
              </a:ext>
            </a:extLst>
          </p:cNvPr>
          <p:cNvSpPr/>
          <p:nvPr/>
        </p:nvSpPr>
        <p:spPr>
          <a:xfrm>
            <a:off x="9333457" y="4143556"/>
            <a:ext cx="1295870" cy="332568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: פינות מעוגלות 106">
            <a:extLst>
              <a:ext uri="{FF2B5EF4-FFF2-40B4-BE49-F238E27FC236}">
                <a16:creationId xmlns:a16="http://schemas.microsoft.com/office/drawing/2014/main" id="{4050CF0F-8625-9ECB-80D6-95A6A174168E}"/>
              </a:ext>
            </a:extLst>
          </p:cNvPr>
          <p:cNvSpPr/>
          <p:nvPr/>
        </p:nvSpPr>
        <p:spPr>
          <a:xfrm>
            <a:off x="5040116" y="5626978"/>
            <a:ext cx="2208012" cy="748054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pSp>
        <p:nvGrpSpPr>
          <p:cNvPr id="11" name="קבוצה 105">
            <a:extLst>
              <a:ext uri="{FF2B5EF4-FFF2-40B4-BE49-F238E27FC236}">
                <a16:creationId xmlns:a16="http://schemas.microsoft.com/office/drawing/2014/main" id="{2867C235-CD5C-FF02-693C-72C898F0081E}"/>
              </a:ext>
            </a:extLst>
          </p:cNvPr>
          <p:cNvGrpSpPr/>
          <p:nvPr/>
        </p:nvGrpSpPr>
        <p:grpSpPr>
          <a:xfrm>
            <a:off x="5082942" y="5653850"/>
            <a:ext cx="2085917" cy="713995"/>
            <a:chOff x="4941595" y="5484230"/>
            <a:chExt cx="2434820" cy="1073371"/>
          </a:xfrm>
        </p:grpSpPr>
        <p:pic>
          <p:nvPicPr>
            <p:cNvPr id="12" name="גרפיקה 107" descr="מטבעות קו מיתאר">
              <a:extLst>
                <a:ext uri="{FF2B5EF4-FFF2-40B4-BE49-F238E27FC236}">
                  <a16:creationId xmlns:a16="http://schemas.microsoft.com/office/drawing/2014/main" id="{22126712-CD45-3446-2A00-F443BD48BC14}"/>
                </a:ext>
              </a:extLst>
            </p:cNvPr>
            <p:cNvPicPr>
              <a:picLocks noChangeAspect="1"/>
            </p:cNvPicPr>
            <p:nvPr/>
          </p:nvPicPr>
          <p:blipFill>
            <a:blip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5109126" y="5965191"/>
              <a:ext cx="565299" cy="565302"/>
            </a:xfrm>
            <a:prstGeom prst="rect">
              <a:avLst/>
            </a:prstGeom>
          </p:spPr>
        </p:pic>
        <p:pic>
          <p:nvPicPr>
            <p:cNvPr id="13" name="גרפיקה 108" descr="כסף קו מיתאר">
              <a:extLst>
                <a:ext uri="{FF2B5EF4-FFF2-40B4-BE49-F238E27FC236}">
                  <a16:creationId xmlns:a16="http://schemas.microsoft.com/office/drawing/2014/main" id="{B9E48AE5-3936-090D-D12C-021A50B7D70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655123" y="5836307"/>
              <a:ext cx="721292" cy="721294"/>
            </a:xfrm>
            <a:prstGeom prst="rect">
              <a:avLst/>
            </a:prstGeom>
          </p:spPr>
        </p:pic>
        <p:sp>
          <p:nvSpPr>
            <p:cNvPr id="14" name="TextBox 35">
              <a:extLst>
                <a:ext uri="{FF2B5EF4-FFF2-40B4-BE49-F238E27FC236}">
                  <a16:creationId xmlns:a16="http://schemas.microsoft.com/office/drawing/2014/main" id="{2D00A6D7-C85E-75ED-FFCC-25BC096F20A1}"/>
                </a:ext>
              </a:extLst>
            </p:cNvPr>
            <p:cNvSpPr txBox="1"/>
            <p:nvPr/>
          </p:nvSpPr>
          <p:spPr>
            <a:xfrm>
              <a:off x="4941595" y="5484230"/>
              <a:ext cx="2418286" cy="879110"/>
            </a:xfrm>
            <a:prstGeom prst="rect">
              <a:avLst/>
            </a:prstGeom>
            <a:noFill/>
            <a:ln w="0">
              <a:noFill/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1600" dirty="0">
                  <a:solidFill>
                    <a:srgbClr val="7030A0"/>
                  </a:solidFill>
                  <a:latin typeface="NarkisShulamitMF Regular" panose="02040603050201020203" pitchFamily="18" charset="-79"/>
                  <a:ea typeface="NarkisShulamitMF Regular" panose="02040603050201020203" pitchFamily="18" charset="-79"/>
                  <a:cs typeface="NarkisShulamitMF Regular" panose="02040603050201020203" pitchFamily="18" charset="-79"/>
                </a:rPr>
                <a:t>מנגנון תשלומים דיגיטלי לקבלנים </a:t>
              </a:r>
            </a:p>
          </p:txBody>
        </p:sp>
      </p:grpSp>
      <p:pic>
        <p:nvPicPr>
          <p:cNvPr id="15" name="גרפיקה 14">
            <a:extLst>
              <a:ext uri="{FF2B5EF4-FFF2-40B4-BE49-F238E27FC236}">
                <a16:creationId xmlns:a16="http://schemas.microsoft.com/office/drawing/2014/main" id="{907403D3-3CE6-D45A-7CBD-E0E3B97FB9D5}"/>
              </a:ext>
            </a:extLst>
          </p:cNvPr>
          <p:cNvPicPr>
            <a:picLocks noChangeAspect="1"/>
          </p:cNvPicPr>
          <p:nvPr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60546" y="2709153"/>
            <a:ext cx="1134048" cy="1389208"/>
          </a:xfrm>
          <a:prstGeom prst="rect">
            <a:avLst/>
          </a:prstGeom>
        </p:spPr>
      </p:pic>
      <p:sp>
        <p:nvSpPr>
          <p:cNvPr id="16" name="TextBox 35">
            <a:extLst>
              <a:ext uri="{FF2B5EF4-FFF2-40B4-BE49-F238E27FC236}">
                <a16:creationId xmlns:a16="http://schemas.microsoft.com/office/drawing/2014/main" id="{F5DAF6FF-00AF-BE55-BDD3-349CB2867231}"/>
              </a:ext>
            </a:extLst>
          </p:cNvPr>
          <p:cNvSpPr txBox="1"/>
          <p:nvPr/>
        </p:nvSpPr>
        <p:spPr>
          <a:xfrm>
            <a:off x="5369939" y="2738895"/>
            <a:ext cx="1774444" cy="509755"/>
          </a:xfrm>
          <a:prstGeom prst="rect">
            <a:avLst/>
          </a:prstGeom>
          <a:noFill/>
          <a:ln w="0">
            <a:noFill/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lnSpc>
                <a:spcPts val="3500"/>
              </a:lnSpc>
            </a:pPr>
            <a:r>
              <a:rPr lang="he-IL" sz="2100" dirty="0">
                <a:solidFill>
                  <a:srgbClr val="0070C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מוביל רשום</a:t>
            </a:r>
          </a:p>
        </p:txBody>
      </p:sp>
      <p:sp>
        <p:nvSpPr>
          <p:cNvPr id="17" name="TextBox 49">
            <a:extLst>
              <a:ext uri="{FF2B5EF4-FFF2-40B4-BE49-F238E27FC236}">
                <a16:creationId xmlns:a16="http://schemas.microsoft.com/office/drawing/2014/main" id="{1C9A542A-2943-85DC-D02E-9D3D1147A7A0}"/>
              </a:ext>
            </a:extLst>
          </p:cNvPr>
          <p:cNvSpPr txBox="1"/>
          <p:nvPr/>
        </p:nvSpPr>
        <p:spPr>
          <a:xfrm>
            <a:off x="1416948" y="3258124"/>
            <a:ext cx="2156641" cy="761106"/>
          </a:xfrm>
          <a:prstGeom prst="rect">
            <a:avLst/>
          </a:prstGeom>
          <a:noFill/>
          <a:ln w="0">
            <a:noFill/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lnSpc>
                <a:spcPts val="1700"/>
              </a:lnSpc>
            </a:pPr>
            <a:r>
              <a:rPr lang="he-IL" sz="2100" dirty="0">
                <a:solidFill>
                  <a:srgbClr val="00206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אתרי טיפול </a:t>
            </a:r>
            <a:br>
              <a:rPr lang="en-US" sz="2100" dirty="0">
                <a:solidFill>
                  <a:srgbClr val="00206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</a:br>
            <a:r>
              <a:rPr lang="he-IL" dirty="0">
                <a:solidFill>
                  <a:srgbClr val="002060"/>
                </a:solidFill>
                <a:latin typeface="NarkisShulamitMF Light" panose="02040603050201020203" pitchFamily="18" charset="-79"/>
                <a:ea typeface="NarkisShulamitMF Light" panose="02040603050201020203" pitchFamily="18" charset="-79"/>
                <a:cs typeface="NarkisShulamitMF Light" panose="02040603050201020203" pitchFamily="18" charset="-79"/>
              </a:rPr>
              <a:t>מפעיל מורשה ורשום למחזור וסילוק</a:t>
            </a:r>
          </a:p>
        </p:txBody>
      </p:sp>
      <p:grpSp>
        <p:nvGrpSpPr>
          <p:cNvPr id="18" name="Group 57">
            <a:extLst>
              <a:ext uri="{FF2B5EF4-FFF2-40B4-BE49-F238E27FC236}">
                <a16:creationId xmlns:a16="http://schemas.microsoft.com/office/drawing/2014/main" id="{00295238-6D0F-B3AD-8C9D-816C4A1EA3C0}"/>
              </a:ext>
            </a:extLst>
          </p:cNvPr>
          <p:cNvGrpSpPr/>
          <p:nvPr/>
        </p:nvGrpSpPr>
        <p:grpSpPr>
          <a:xfrm>
            <a:off x="7824192" y="3258124"/>
            <a:ext cx="901774" cy="481542"/>
            <a:chOff x="8671312" y="3273907"/>
            <a:chExt cx="901774" cy="481542"/>
          </a:xfrm>
        </p:grpSpPr>
        <p:pic>
          <p:nvPicPr>
            <p:cNvPr id="19" name="גרפיקה 19">
              <a:extLst>
                <a:ext uri="{FF2B5EF4-FFF2-40B4-BE49-F238E27FC236}">
                  <a16:creationId xmlns:a16="http://schemas.microsoft.com/office/drawing/2014/main" id="{F7C071E5-C437-9F3F-0CBE-AFA9859984CA}"/>
                </a:ext>
              </a:extLst>
            </p:cNvPr>
            <p:cNvPicPr>
              <a:picLocks noChangeAspect="1"/>
            </p:cNvPicPr>
            <p:nvPr/>
          </p:nvPicPr>
          <p:blipFill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671312" y="3403111"/>
              <a:ext cx="901774" cy="327919"/>
            </a:xfrm>
            <a:prstGeom prst="rect">
              <a:avLst/>
            </a:prstGeom>
          </p:spPr>
        </p:pic>
        <p:sp>
          <p:nvSpPr>
            <p:cNvPr id="20" name="צורה חופשית: צורה 20">
              <a:extLst>
                <a:ext uri="{FF2B5EF4-FFF2-40B4-BE49-F238E27FC236}">
                  <a16:creationId xmlns:a16="http://schemas.microsoft.com/office/drawing/2014/main" id="{AB54406D-B2B1-75BA-C25C-D1013D2D78A0}"/>
                </a:ext>
              </a:extLst>
            </p:cNvPr>
            <p:cNvSpPr/>
            <p:nvPr/>
          </p:nvSpPr>
          <p:spPr>
            <a:xfrm>
              <a:off x="8754206" y="3466043"/>
              <a:ext cx="734610" cy="221769"/>
            </a:xfrm>
            <a:custGeom>
              <a:avLst/>
              <a:gdLst>
                <a:gd name="connsiteX0" fmla="*/ 0 w 815879"/>
                <a:gd name="connsiteY0" fmla="*/ 0 h 246303"/>
                <a:gd name="connsiteX1" fmla="*/ 763540 w 815879"/>
                <a:gd name="connsiteY1" fmla="*/ 6157 h 246303"/>
                <a:gd name="connsiteX2" fmla="*/ 815879 w 815879"/>
                <a:gd name="connsiteY2" fmla="*/ 237066 h 246303"/>
                <a:gd name="connsiteX3" fmla="*/ 101600 w 815879"/>
                <a:gd name="connsiteY3" fmla="*/ 246303 h 246303"/>
                <a:gd name="connsiteX4" fmla="*/ 0 w 815879"/>
                <a:gd name="connsiteY4" fmla="*/ 0 h 246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5879" h="246303">
                  <a:moveTo>
                    <a:pt x="0" y="0"/>
                  </a:moveTo>
                  <a:lnTo>
                    <a:pt x="763540" y="6157"/>
                  </a:lnTo>
                  <a:lnTo>
                    <a:pt x="815879" y="237066"/>
                  </a:lnTo>
                  <a:lnTo>
                    <a:pt x="101600" y="2463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prstClr val="white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21" name="TextBox 31">
              <a:extLst>
                <a:ext uri="{FF2B5EF4-FFF2-40B4-BE49-F238E27FC236}">
                  <a16:creationId xmlns:a16="http://schemas.microsoft.com/office/drawing/2014/main" id="{242C64C1-D1BB-6667-0CC8-BDB227F95DDE}"/>
                </a:ext>
              </a:extLst>
            </p:cNvPr>
            <p:cNvSpPr txBox="1"/>
            <p:nvPr/>
          </p:nvSpPr>
          <p:spPr>
            <a:xfrm>
              <a:off x="8786819" y="3273907"/>
              <a:ext cx="753229" cy="481542"/>
            </a:xfrm>
            <a:prstGeom prst="rect">
              <a:avLst/>
            </a:prstGeom>
            <a:noFill/>
            <a:ln w="0">
              <a:noFill/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>
                <a:lnSpc>
                  <a:spcPts val="3500"/>
                </a:lnSpc>
                <a:defRPr/>
              </a:pPr>
              <a:r>
                <a:rPr lang="he-IL" dirty="0">
                  <a:solidFill>
                    <a:schemeClr val="bg1"/>
                  </a:solidFill>
                  <a:latin typeface="NarkisShulamitMF Medium" panose="02040603050201020203" pitchFamily="18" charset="-79"/>
                  <a:ea typeface="NarkisShulamitMF Medium" panose="02040603050201020203" pitchFamily="18" charset="-79"/>
                  <a:cs typeface="NarkisShulamitMF Medium" panose="02040603050201020203" pitchFamily="18" charset="-79"/>
                </a:rPr>
                <a:t>רשום</a:t>
              </a:r>
            </a:p>
          </p:txBody>
        </p:sp>
      </p:grpSp>
      <p:sp>
        <p:nvSpPr>
          <p:cNvPr id="22" name="TextBox 37">
            <a:extLst>
              <a:ext uri="{FF2B5EF4-FFF2-40B4-BE49-F238E27FC236}">
                <a16:creationId xmlns:a16="http://schemas.microsoft.com/office/drawing/2014/main" id="{324FF97B-341E-965A-2C2C-435CFA6812D2}"/>
              </a:ext>
            </a:extLst>
          </p:cNvPr>
          <p:cNvSpPr txBox="1"/>
          <p:nvPr/>
        </p:nvSpPr>
        <p:spPr>
          <a:xfrm>
            <a:off x="9175491" y="4018424"/>
            <a:ext cx="1704159" cy="509755"/>
          </a:xfrm>
          <a:prstGeom prst="rect">
            <a:avLst/>
          </a:prstGeom>
          <a:noFill/>
          <a:ln w="0">
            <a:noFill/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lnSpc>
                <a:spcPts val="3500"/>
              </a:lnSpc>
            </a:pPr>
            <a:r>
              <a:rPr lang="he-IL" sz="2100" dirty="0">
                <a:solidFill>
                  <a:schemeClr val="accent2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יצרן פסולת</a:t>
            </a:r>
          </a:p>
        </p:txBody>
      </p:sp>
      <p:pic>
        <p:nvPicPr>
          <p:cNvPr id="23" name="תמונה 24">
            <a:extLst>
              <a:ext uri="{FF2B5EF4-FFF2-40B4-BE49-F238E27FC236}">
                <a16:creationId xmlns:a16="http://schemas.microsoft.com/office/drawing/2014/main" id="{C690F8A5-8475-C16F-F9E1-0772C6ED7FA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072" y="3379546"/>
            <a:ext cx="810708" cy="193089"/>
          </a:xfrm>
          <a:prstGeom prst="rect">
            <a:avLst/>
          </a:prstGeom>
        </p:spPr>
      </p:pic>
      <p:grpSp>
        <p:nvGrpSpPr>
          <p:cNvPr id="24" name="קבוצה 25">
            <a:extLst>
              <a:ext uri="{FF2B5EF4-FFF2-40B4-BE49-F238E27FC236}">
                <a16:creationId xmlns:a16="http://schemas.microsoft.com/office/drawing/2014/main" id="{D2DA51A3-BF1F-5C35-66F0-C76AD051CBD6}"/>
              </a:ext>
            </a:extLst>
          </p:cNvPr>
          <p:cNvGrpSpPr/>
          <p:nvPr/>
        </p:nvGrpSpPr>
        <p:grpSpPr>
          <a:xfrm flipH="1">
            <a:off x="6384033" y="3319501"/>
            <a:ext cx="1230645" cy="684199"/>
            <a:chOff x="7308009" y="3427228"/>
            <a:chExt cx="1215532" cy="675797"/>
          </a:xfrm>
          <a:solidFill>
            <a:schemeClr val="accent4">
              <a:lumMod val="75000"/>
            </a:schemeClr>
          </a:solidFill>
        </p:grpSpPr>
        <p:pic>
          <p:nvPicPr>
            <p:cNvPr id="25" name="גרפיקה 26">
              <a:extLst>
                <a:ext uri="{FF2B5EF4-FFF2-40B4-BE49-F238E27FC236}">
                  <a16:creationId xmlns:a16="http://schemas.microsoft.com/office/drawing/2014/main" id="{8794FF63-7EF4-09FE-C5E5-176B1AE2D6FC}"/>
                </a:ext>
              </a:extLst>
            </p:cNvPr>
            <p:cNvPicPr>
              <a:picLocks noChangeAspect="1"/>
            </p:cNvPicPr>
            <p:nvPr/>
          </p:nvPicPr>
          <p:blipFill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flipH="1">
              <a:off x="7308009" y="3651331"/>
              <a:ext cx="1215532" cy="451694"/>
            </a:xfrm>
            <a:prstGeom prst="rect">
              <a:avLst/>
            </a:prstGeom>
          </p:spPr>
        </p:pic>
        <p:pic>
          <p:nvPicPr>
            <p:cNvPr id="26" name="גרפיקה 27">
              <a:extLst>
                <a:ext uri="{FF2B5EF4-FFF2-40B4-BE49-F238E27FC236}">
                  <a16:creationId xmlns:a16="http://schemas.microsoft.com/office/drawing/2014/main" id="{6E90F234-BD93-3B70-83DB-FDB1BF8C3438}"/>
                </a:ext>
              </a:extLst>
            </p:cNvPr>
            <p:cNvPicPr>
              <a:picLocks noChangeAspect="1"/>
            </p:cNvPicPr>
            <p:nvPr/>
          </p:nvPicPr>
          <p:blipFill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053734" y="3427228"/>
              <a:ext cx="318779" cy="234205"/>
            </a:xfrm>
            <a:prstGeom prst="rect">
              <a:avLst/>
            </a:prstGeom>
          </p:spPr>
        </p:pic>
      </p:grpSp>
      <p:pic>
        <p:nvPicPr>
          <p:cNvPr id="31" name="תמונה 32">
            <a:extLst>
              <a:ext uri="{FF2B5EF4-FFF2-40B4-BE49-F238E27FC236}">
                <a16:creationId xmlns:a16="http://schemas.microsoft.com/office/drawing/2014/main" id="{BCBCFEFA-97EB-798C-EDC0-5977ACD334B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018" y="3347555"/>
            <a:ext cx="995991" cy="223004"/>
          </a:xfrm>
          <a:prstGeom prst="rect">
            <a:avLst/>
          </a:prstGeom>
        </p:spPr>
      </p:pic>
      <p:grpSp>
        <p:nvGrpSpPr>
          <p:cNvPr id="32" name="קבוצה 33">
            <a:extLst>
              <a:ext uri="{FF2B5EF4-FFF2-40B4-BE49-F238E27FC236}">
                <a16:creationId xmlns:a16="http://schemas.microsoft.com/office/drawing/2014/main" id="{80F6E3BE-1311-9972-0EE2-A063034571FE}"/>
              </a:ext>
            </a:extLst>
          </p:cNvPr>
          <p:cNvGrpSpPr/>
          <p:nvPr/>
        </p:nvGrpSpPr>
        <p:grpSpPr>
          <a:xfrm flipH="1">
            <a:off x="4984560" y="3315602"/>
            <a:ext cx="1255457" cy="703629"/>
            <a:chOff x="5623348" y="3365443"/>
            <a:chExt cx="1774283" cy="994408"/>
          </a:xfrm>
          <a:solidFill>
            <a:schemeClr val="accent4">
              <a:lumMod val="75000"/>
            </a:schemeClr>
          </a:solidFill>
        </p:grpSpPr>
        <p:pic>
          <p:nvPicPr>
            <p:cNvPr id="33" name="גרפיקה 34">
              <a:extLst>
                <a:ext uri="{FF2B5EF4-FFF2-40B4-BE49-F238E27FC236}">
                  <a16:creationId xmlns:a16="http://schemas.microsoft.com/office/drawing/2014/main" id="{0A3554A7-BBEC-D8F3-41D8-1E91FFEE9330}"/>
                </a:ext>
              </a:extLst>
            </p:cNvPr>
            <p:cNvPicPr>
              <a:picLocks noChangeAspect="1"/>
            </p:cNvPicPr>
            <p:nvPr/>
          </p:nvPicPr>
          <p:blipFill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flipH="1">
              <a:off x="5623348" y="3644761"/>
              <a:ext cx="1774283" cy="715090"/>
            </a:xfrm>
            <a:prstGeom prst="rect">
              <a:avLst/>
            </a:prstGeom>
          </p:spPr>
        </p:pic>
        <p:pic>
          <p:nvPicPr>
            <p:cNvPr id="34" name="גרפיקה 35">
              <a:extLst>
                <a:ext uri="{FF2B5EF4-FFF2-40B4-BE49-F238E27FC236}">
                  <a16:creationId xmlns:a16="http://schemas.microsoft.com/office/drawing/2014/main" id="{1396C07E-4279-322A-A49E-C0A54992925A}"/>
                </a:ext>
              </a:extLst>
            </p:cNvPr>
            <p:cNvPicPr>
              <a:picLocks noChangeAspect="1"/>
            </p:cNvPicPr>
            <p:nvPr/>
          </p:nvPicPr>
          <p:blipFill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978697" y="3365443"/>
              <a:ext cx="318779" cy="234205"/>
            </a:xfrm>
            <a:prstGeom prst="rect">
              <a:avLst/>
            </a:prstGeom>
          </p:spPr>
        </p:pic>
      </p:grpSp>
      <p:grpSp>
        <p:nvGrpSpPr>
          <p:cNvPr id="35" name="Group 99">
            <a:extLst>
              <a:ext uri="{FF2B5EF4-FFF2-40B4-BE49-F238E27FC236}">
                <a16:creationId xmlns:a16="http://schemas.microsoft.com/office/drawing/2014/main" id="{9DD799D0-223E-69A0-4FE7-E68EA2224D4B}"/>
              </a:ext>
            </a:extLst>
          </p:cNvPr>
          <p:cNvGrpSpPr/>
          <p:nvPr/>
        </p:nvGrpSpPr>
        <p:grpSpPr>
          <a:xfrm>
            <a:off x="3387943" y="2734939"/>
            <a:ext cx="1155146" cy="1258142"/>
            <a:chOff x="2841614" y="2670640"/>
            <a:chExt cx="1317908" cy="1435416"/>
          </a:xfrm>
        </p:grpSpPr>
        <p:grpSp>
          <p:nvGrpSpPr>
            <p:cNvPr id="36" name="קבוצה 6">
              <a:extLst>
                <a:ext uri="{FF2B5EF4-FFF2-40B4-BE49-F238E27FC236}">
                  <a16:creationId xmlns:a16="http://schemas.microsoft.com/office/drawing/2014/main" id="{E8E50B9C-0B03-449A-1C72-22B97EB18548}"/>
                </a:ext>
              </a:extLst>
            </p:cNvPr>
            <p:cNvGrpSpPr/>
            <p:nvPr/>
          </p:nvGrpSpPr>
          <p:grpSpPr>
            <a:xfrm>
              <a:off x="2841614" y="2944808"/>
              <a:ext cx="1317908" cy="1161248"/>
              <a:chOff x="2711267" y="2990472"/>
              <a:chExt cx="1463706" cy="1289715"/>
            </a:xfrm>
          </p:grpSpPr>
          <p:pic>
            <p:nvPicPr>
              <p:cNvPr id="38" name="גרפיקה 7">
                <a:extLst>
                  <a:ext uri="{FF2B5EF4-FFF2-40B4-BE49-F238E27FC236}">
                    <a16:creationId xmlns:a16="http://schemas.microsoft.com/office/drawing/2014/main" id="{0CC2A91F-620B-19B8-BCFB-78DB07117C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11267" y="3473419"/>
                <a:ext cx="1463706" cy="806768"/>
              </a:xfrm>
              <a:prstGeom prst="rect">
                <a:avLst/>
              </a:prstGeom>
            </p:spPr>
          </p:pic>
          <p:grpSp>
            <p:nvGrpSpPr>
              <p:cNvPr id="39" name="קבוצה 8">
                <a:extLst>
                  <a:ext uri="{FF2B5EF4-FFF2-40B4-BE49-F238E27FC236}">
                    <a16:creationId xmlns:a16="http://schemas.microsoft.com/office/drawing/2014/main" id="{8DADC873-2A62-F881-EE24-3FAB4BC9EDB5}"/>
                  </a:ext>
                </a:extLst>
              </p:cNvPr>
              <p:cNvGrpSpPr/>
              <p:nvPr/>
            </p:nvGrpSpPr>
            <p:grpSpPr>
              <a:xfrm>
                <a:off x="3181458" y="2990472"/>
                <a:ext cx="460193" cy="472145"/>
                <a:chOff x="5318868" y="1339094"/>
                <a:chExt cx="460193" cy="472145"/>
              </a:xfrm>
            </p:grpSpPr>
            <p:pic>
              <p:nvPicPr>
                <p:cNvPr id="40" name="גרפיקה 9">
                  <a:extLst>
                    <a:ext uri="{FF2B5EF4-FFF2-40B4-BE49-F238E27FC236}">
                      <a16:creationId xmlns:a16="http://schemas.microsoft.com/office/drawing/2014/main" id="{4DE16F1F-92B6-77FC-EF4B-BE45B7D4295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cstate="email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396080" y="1422282"/>
                  <a:ext cx="305768" cy="305768"/>
                </a:xfrm>
                <a:prstGeom prst="rect">
                  <a:avLst/>
                </a:prstGeom>
              </p:spPr>
            </p:pic>
            <p:sp>
              <p:nvSpPr>
                <p:cNvPr id="41" name="מלבן 10">
                  <a:extLst>
                    <a:ext uri="{FF2B5EF4-FFF2-40B4-BE49-F238E27FC236}">
                      <a16:creationId xmlns:a16="http://schemas.microsoft.com/office/drawing/2014/main" id="{61BB61D5-1BC3-4E68-659E-F79BB11BEFD5}"/>
                    </a:ext>
                  </a:extLst>
                </p:cNvPr>
                <p:cNvSpPr/>
                <p:nvPr/>
              </p:nvSpPr>
              <p:spPr>
                <a:xfrm>
                  <a:off x="5318868" y="1339094"/>
                  <a:ext cx="460193" cy="472145"/>
                </a:xfrm>
                <a:prstGeom prst="rect">
                  <a:avLst/>
                </a:prstGeom>
                <a:noFill/>
                <a:ln w="25400" cap="flat" cmpd="sng" algn="ctr">
                  <a:solidFill>
                    <a:srgbClr val="002060"/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US" kern="0">
                    <a:solidFill>
                      <a:prstClr val="white"/>
                    </a:solidFill>
                    <a:latin typeface="Assistant" panose="00000500000000000000" pitchFamily="2" charset="-79"/>
                    <a:cs typeface="Assistant" panose="00000500000000000000" pitchFamily="2" charset="-79"/>
                  </a:endParaRPr>
                </a:p>
              </p:txBody>
            </p:sp>
          </p:grpSp>
        </p:grpSp>
        <p:pic>
          <p:nvPicPr>
            <p:cNvPr id="37" name="תמונה 41">
              <a:extLst>
                <a:ext uri="{FF2B5EF4-FFF2-40B4-BE49-F238E27FC236}">
                  <a16:creationId xmlns:a16="http://schemas.microsoft.com/office/drawing/2014/main" id="{F49867D7-834A-E2F8-E2FB-60BBE66D8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98116">
              <a:off x="3416370" y="2670640"/>
              <a:ext cx="201909" cy="258973"/>
            </a:xfrm>
            <a:prstGeom prst="rect">
              <a:avLst/>
            </a:prstGeom>
            <a:effectLst>
              <a:outerShdw sx="1000" sy="1000" algn="t" rotWithShape="0">
                <a:srgbClr val="002060"/>
              </a:outerShdw>
            </a:effectLst>
          </p:spPr>
        </p:pic>
      </p:grpSp>
      <p:sp>
        <p:nvSpPr>
          <p:cNvPr id="42" name="מלבן 43">
            <a:extLst>
              <a:ext uri="{FF2B5EF4-FFF2-40B4-BE49-F238E27FC236}">
                <a16:creationId xmlns:a16="http://schemas.microsoft.com/office/drawing/2014/main" id="{2473248C-7EF8-C849-FA57-622D591A90A7}"/>
              </a:ext>
            </a:extLst>
          </p:cNvPr>
          <p:cNvSpPr/>
          <p:nvPr/>
        </p:nvSpPr>
        <p:spPr>
          <a:xfrm>
            <a:off x="1589812" y="1791106"/>
            <a:ext cx="2250676" cy="5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00"/>
              </a:lnSpc>
            </a:pPr>
            <a:r>
              <a:rPr lang="he-IL" sz="2100" dirty="0">
                <a:solidFill>
                  <a:srgbClr val="00206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אשכול גליל מזרחי</a:t>
            </a:r>
            <a:br>
              <a:rPr lang="en-US" sz="2100" b="1" dirty="0">
                <a:solidFill>
                  <a:srgbClr val="002060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</a:br>
            <a:r>
              <a:rPr lang="he-IL" dirty="0">
                <a:solidFill>
                  <a:srgbClr val="002060"/>
                </a:solidFill>
                <a:latin typeface="NarkisShulamitMF Light" panose="02040603050201020203" pitchFamily="18" charset="-79"/>
                <a:ea typeface="NarkisShulamitMF Light" panose="02040603050201020203" pitchFamily="18" charset="-79"/>
                <a:cs typeface="NarkisShulamitMF Light" panose="02040603050201020203" pitchFamily="18" charset="-79"/>
              </a:rPr>
              <a:t>רישיון למפעיל מורשה</a:t>
            </a:r>
          </a:p>
        </p:txBody>
      </p:sp>
      <p:pic>
        <p:nvPicPr>
          <p:cNvPr id="43" name="גרפיקה 44" descr="רשימת פעולות לביצוע קו מיתאר">
            <a:extLst>
              <a:ext uri="{FF2B5EF4-FFF2-40B4-BE49-F238E27FC236}">
                <a16:creationId xmlns:a16="http://schemas.microsoft.com/office/drawing/2014/main" id="{EED2DF1A-662F-A498-5A8A-97DDCEC1AE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606085" y="4482659"/>
            <a:ext cx="764528" cy="764528"/>
          </a:xfrm>
          <a:prstGeom prst="rect">
            <a:avLst/>
          </a:prstGeom>
        </p:spPr>
      </p:pic>
      <p:pic>
        <p:nvPicPr>
          <p:cNvPr id="44" name="גרפיקה 45" descr="טלפון עם רמקול קו מיתאר">
            <a:extLst>
              <a:ext uri="{FF2B5EF4-FFF2-40B4-BE49-F238E27FC236}">
                <a16:creationId xmlns:a16="http://schemas.microsoft.com/office/drawing/2014/main" id="{1192547B-D551-FC34-20A0-3950333BDF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027570" y="5154185"/>
            <a:ext cx="764528" cy="764528"/>
          </a:xfrm>
          <a:prstGeom prst="rect">
            <a:avLst/>
          </a:prstGeom>
        </p:spPr>
      </p:pic>
      <p:cxnSp>
        <p:nvCxnSpPr>
          <p:cNvPr id="45" name="מחבר חץ ישר 49">
            <a:extLst>
              <a:ext uri="{FF2B5EF4-FFF2-40B4-BE49-F238E27FC236}">
                <a16:creationId xmlns:a16="http://schemas.microsoft.com/office/drawing/2014/main" id="{1D8D469F-D0F1-D0D7-DBF2-004558D60B2F}"/>
              </a:ext>
            </a:extLst>
          </p:cNvPr>
          <p:cNvCxnSpPr>
            <a:cxnSpLocks/>
          </p:cNvCxnSpPr>
          <p:nvPr/>
        </p:nvCxnSpPr>
        <p:spPr>
          <a:xfrm>
            <a:off x="8330441" y="2762707"/>
            <a:ext cx="0" cy="551039"/>
          </a:xfrm>
          <a:prstGeom prst="straightConnector1">
            <a:avLst/>
          </a:prstGeom>
          <a:noFill/>
          <a:ln w="19050" cap="flat" cmpd="sng" algn="ctr">
            <a:solidFill>
              <a:schemeClr val="accent2">
                <a:lumMod val="50000"/>
              </a:schemeClr>
            </a:solidFill>
            <a:prstDash val="sysDash"/>
            <a:miter lim="800000"/>
            <a:tailEnd type="triangle" w="lg" len="lg"/>
          </a:ln>
          <a:effectLst/>
        </p:spPr>
      </p:cxnSp>
      <p:grpSp>
        <p:nvGrpSpPr>
          <p:cNvPr id="46" name="Group 101">
            <a:extLst>
              <a:ext uri="{FF2B5EF4-FFF2-40B4-BE49-F238E27FC236}">
                <a16:creationId xmlns:a16="http://schemas.microsoft.com/office/drawing/2014/main" id="{7535D45F-DE92-38EC-FB90-8752844A8832}"/>
              </a:ext>
            </a:extLst>
          </p:cNvPr>
          <p:cNvGrpSpPr/>
          <p:nvPr/>
        </p:nvGrpSpPr>
        <p:grpSpPr>
          <a:xfrm>
            <a:off x="6960097" y="2067553"/>
            <a:ext cx="2682274" cy="656789"/>
            <a:chOff x="7818270" y="2200206"/>
            <a:chExt cx="2100330" cy="656789"/>
          </a:xfrm>
        </p:grpSpPr>
        <p:sp>
          <p:nvSpPr>
            <p:cNvPr id="47" name="מלבן: פינות מעוגלות 94">
              <a:extLst>
                <a:ext uri="{FF2B5EF4-FFF2-40B4-BE49-F238E27FC236}">
                  <a16:creationId xmlns:a16="http://schemas.microsoft.com/office/drawing/2014/main" id="{871560BC-F1C4-7D68-90E9-63396E20454D}"/>
                </a:ext>
              </a:extLst>
            </p:cNvPr>
            <p:cNvSpPr/>
            <p:nvPr/>
          </p:nvSpPr>
          <p:spPr>
            <a:xfrm>
              <a:off x="7874654" y="2200206"/>
              <a:ext cx="1953835" cy="65678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48" name="TextBox 49">
              <a:extLst>
                <a:ext uri="{FF2B5EF4-FFF2-40B4-BE49-F238E27FC236}">
                  <a16:creationId xmlns:a16="http://schemas.microsoft.com/office/drawing/2014/main" id="{65C4B7FE-4D16-F5C7-CD40-21E322EB123C}"/>
                </a:ext>
              </a:extLst>
            </p:cNvPr>
            <p:cNvSpPr txBox="1"/>
            <p:nvPr/>
          </p:nvSpPr>
          <p:spPr>
            <a:xfrm>
              <a:off x="8127463" y="2214294"/>
              <a:ext cx="1599789" cy="413318"/>
            </a:xfrm>
            <a:prstGeom prst="rect">
              <a:avLst/>
            </a:prstGeom>
            <a:noFill/>
            <a:ln w="0">
              <a:noFill/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>
                <a:lnSpc>
                  <a:spcPts val="2700"/>
                </a:lnSpc>
              </a:pPr>
              <a:r>
                <a:rPr lang="he-IL" sz="2100" dirty="0">
                  <a:solidFill>
                    <a:schemeClr val="accent2">
                      <a:lumMod val="50000"/>
                    </a:schemeClr>
                  </a:solidFill>
                  <a:latin typeface="NarkisShulamitMF Regular" panose="02040603050201020203" pitchFamily="18" charset="-79"/>
                  <a:ea typeface="NarkisShulamitMF Regular" panose="02040603050201020203" pitchFamily="18" charset="-79"/>
                  <a:cs typeface="NarkisShulamitMF Regular" panose="02040603050201020203" pitchFamily="18" charset="-79"/>
                </a:rPr>
                <a:t>אשכול גליל מזרחי</a:t>
              </a:r>
            </a:p>
          </p:txBody>
        </p:sp>
        <p:sp>
          <p:nvSpPr>
            <p:cNvPr id="49" name="TextBox 49">
              <a:extLst>
                <a:ext uri="{FF2B5EF4-FFF2-40B4-BE49-F238E27FC236}">
                  <a16:creationId xmlns:a16="http://schemas.microsoft.com/office/drawing/2014/main" id="{6A8214AE-48C5-69C1-0F80-ABC72155CE6A}"/>
                </a:ext>
              </a:extLst>
            </p:cNvPr>
            <p:cNvSpPr txBox="1"/>
            <p:nvPr/>
          </p:nvSpPr>
          <p:spPr>
            <a:xfrm>
              <a:off x="7818270" y="2417530"/>
              <a:ext cx="2100330" cy="404598"/>
            </a:xfrm>
            <a:prstGeom prst="rect">
              <a:avLst/>
            </a:prstGeom>
            <a:noFill/>
            <a:ln w="0">
              <a:noFill/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>
                <a:lnSpc>
                  <a:spcPts val="2700"/>
                </a:lnSpc>
              </a:pPr>
              <a:r>
                <a:rPr lang="he-IL" dirty="0">
                  <a:solidFill>
                    <a:schemeClr val="accent2">
                      <a:lumMod val="50000"/>
                    </a:schemeClr>
                  </a:solidFill>
                  <a:latin typeface="NarkisShulamitMF Light" panose="02040603050201020203" pitchFamily="18" charset="-79"/>
                  <a:ea typeface="NarkisShulamitMF Light" panose="02040603050201020203" pitchFamily="18" charset="-79"/>
                  <a:cs typeface="NarkisShulamitMF Light" panose="02040603050201020203" pitchFamily="18" charset="-79"/>
                </a:rPr>
                <a:t>אישור להצבת מכולה</a:t>
              </a:r>
            </a:p>
          </p:txBody>
        </p:sp>
        <p:pic>
          <p:nvPicPr>
            <p:cNvPr id="50" name="גרפיקה 1">
              <a:extLst>
                <a:ext uri="{FF2B5EF4-FFF2-40B4-BE49-F238E27FC236}">
                  <a16:creationId xmlns:a16="http://schemas.microsoft.com/office/drawing/2014/main" id="{0CC802D9-EEF3-EB51-30CA-2709BA7EC2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rcRect b="17829"/>
            <a:stretch/>
          </p:blipFill>
          <p:spPr>
            <a:xfrm>
              <a:off x="7931040" y="2238150"/>
              <a:ext cx="284073" cy="291781"/>
            </a:xfrm>
            <a:prstGeom prst="rect">
              <a:avLst/>
            </a:prstGeom>
          </p:spPr>
        </p:pic>
      </p:grpSp>
      <p:pic>
        <p:nvPicPr>
          <p:cNvPr id="51" name="תמונה 17">
            <a:extLst>
              <a:ext uri="{FF2B5EF4-FFF2-40B4-BE49-F238E27FC236}">
                <a16:creationId xmlns:a16="http://schemas.microsoft.com/office/drawing/2014/main" id="{521D3251-F617-1992-8751-45DDBFD6104C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64949">
            <a:off x="1808316" y="2404985"/>
            <a:ext cx="844434" cy="753115"/>
          </a:xfrm>
          <a:prstGeom prst="rect">
            <a:avLst/>
          </a:prstGeom>
        </p:spPr>
      </p:pic>
      <p:pic>
        <p:nvPicPr>
          <p:cNvPr id="52" name="תמונה 36">
            <a:extLst>
              <a:ext uri="{FF2B5EF4-FFF2-40B4-BE49-F238E27FC236}">
                <a16:creationId xmlns:a16="http://schemas.microsoft.com/office/drawing/2014/main" id="{71CD01FB-44CE-4FEF-9310-E5356428D5E1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742" y="2399327"/>
            <a:ext cx="728331" cy="741659"/>
          </a:xfrm>
          <a:prstGeom prst="rect">
            <a:avLst/>
          </a:prstGeom>
        </p:spPr>
      </p:pic>
      <p:grpSp>
        <p:nvGrpSpPr>
          <p:cNvPr id="53" name="Group 95">
            <a:extLst>
              <a:ext uri="{FF2B5EF4-FFF2-40B4-BE49-F238E27FC236}">
                <a16:creationId xmlns:a16="http://schemas.microsoft.com/office/drawing/2014/main" id="{76EF4505-76E7-6DB2-C4BF-59C7F3E023A7}"/>
              </a:ext>
            </a:extLst>
          </p:cNvPr>
          <p:cNvGrpSpPr/>
          <p:nvPr/>
        </p:nvGrpSpPr>
        <p:grpSpPr>
          <a:xfrm>
            <a:off x="1937673" y="4073521"/>
            <a:ext cx="1317908" cy="1775702"/>
            <a:chOff x="1371496" y="4117437"/>
            <a:chExt cx="1317908" cy="1775702"/>
          </a:xfrm>
        </p:grpSpPr>
        <p:pic>
          <p:nvPicPr>
            <p:cNvPr id="54" name="גרפיקה 2" descr="קיר לבנים עם מילוי מלא">
              <a:extLst>
                <a:ext uri="{FF2B5EF4-FFF2-40B4-BE49-F238E27FC236}">
                  <a16:creationId xmlns:a16="http://schemas.microsoft.com/office/drawing/2014/main" id="{8C3D70F6-D2B4-0047-DB74-B0BB31730E1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1726852" y="4462673"/>
              <a:ext cx="607196" cy="607196"/>
            </a:xfrm>
            <a:prstGeom prst="rect">
              <a:avLst/>
            </a:prstGeom>
          </p:spPr>
        </p:pic>
        <p:cxnSp>
          <p:nvCxnSpPr>
            <p:cNvPr id="55" name="מחבר חץ ישר 4">
              <a:extLst>
                <a:ext uri="{FF2B5EF4-FFF2-40B4-BE49-F238E27FC236}">
                  <a16:creationId xmlns:a16="http://schemas.microsoft.com/office/drawing/2014/main" id="{D36E3942-6526-51EE-F597-4831E44B9B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30381" y="4117437"/>
              <a:ext cx="139" cy="403686"/>
            </a:xfrm>
            <a:prstGeom prst="straightConnector1">
              <a:avLst/>
            </a:prstGeom>
            <a:noFill/>
            <a:ln w="19050" cap="flat" cmpd="sng" algn="ctr">
              <a:solidFill>
                <a:schemeClr val="accent6"/>
              </a:solidFill>
              <a:prstDash val="sysDash"/>
              <a:miter lim="800000"/>
              <a:tailEnd type="triangle" w="lg" len="lg"/>
            </a:ln>
            <a:effectLst/>
          </p:spPr>
        </p:cxnSp>
        <p:sp>
          <p:nvSpPr>
            <p:cNvPr id="56" name="TextBox 35">
              <a:extLst>
                <a:ext uri="{FF2B5EF4-FFF2-40B4-BE49-F238E27FC236}">
                  <a16:creationId xmlns:a16="http://schemas.microsoft.com/office/drawing/2014/main" id="{2568B943-AC65-3E24-E60E-8EB7BD3E6BAF}"/>
                </a:ext>
              </a:extLst>
            </p:cNvPr>
            <p:cNvSpPr txBox="1"/>
            <p:nvPr/>
          </p:nvSpPr>
          <p:spPr>
            <a:xfrm>
              <a:off x="1371496" y="5139984"/>
              <a:ext cx="1317908" cy="753155"/>
            </a:xfrm>
            <a:prstGeom prst="rect">
              <a:avLst/>
            </a:prstGeom>
            <a:noFill/>
            <a:ln w="0">
              <a:noFill/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>
                <a:lnSpc>
                  <a:spcPts val="1700"/>
                </a:lnSpc>
              </a:pPr>
              <a:r>
                <a:rPr lang="he-IL" sz="2100" dirty="0">
                  <a:solidFill>
                    <a:schemeClr val="accent6"/>
                  </a:solidFill>
                  <a:latin typeface="NarkisShulamitMF Regular" panose="02040603050201020203" pitchFamily="18" charset="-79"/>
                  <a:ea typeface="NarkisShulamitMF Regular" panose="02040603050201020203" pitchFamily="18" charset="-79"/>
                  <a:cs typeface="NarkisShulamitMF Regular" panose="02040603050201020203" pitchFamily="18" charset="-79"/>
                </a:rPr>
                <a:t>חומרי בנייה ממוחזרים</a:t>
              </a:r>
            </a:p>
          </p:txBody>
        </p:sp>
      </p:grpSp>
      <p:pic>
        <p:nvPicPr>
          <p:cNvPr id="57" name="גרפיקה 57" descr="מטבעות קו מיתאר">
            <a:extLst>
              <a:ext uri="{FF2B5EF4-FFF2-40B4-BE49-F238E27FC236}">
                <a16:creationId xmlns:a16="http://schemas.microsoft.com/office/drawing/2014/main" id="{99FC7D88-3AAA-4BC4-0279-7B690A2D032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944035" y="4854603"/>
            <a:ext cx="421317" cy="421317"/>
          </a:xfrm>
          <a:prstGeom prst="rect">
            <a:avLst/>
          </a:prstGeom>
        </p:spPr>
      </p:pic>
      <p:cxnSp>
        <p:nvCxnSpPr>
          <p:cNvPr id="58" name="מחבר חץ ישר 60">
            <a:extLst>
              <a:ext uri="{FF2B5EF4-FFF2-40B4-BE49-F238E27FC236}">
                <a16:creationId xmlns:a16="http://schemas.microsoft.com/office/drawing/2014/main" id="{3BECC7D1-B271-D3ED-4FED-00C3DC5ACF5F}"/>
              </a:ext>
            </a:extLst>
          </p:cNvPr>
          <p:cNvCxnSpPr>
            <a:cxnSpLocks/>
          </p:cNvCxnSpPr>
          <p:nvPr/>
        </p:nvCxnSpPr>
        <p:spPr>
          <a:xfrm flipV="1">
            <a:off x="6279260" y="4273302"/>
            <a:ext cx="0" cy="486211"/>
          </a:xfrm>
          <a:prstGeom prst="straightConnector1">
            <a:avLst/>
          </a:prstGeom>
          <a:ln w="19050">
            <a:solidFill>
              <a:srgbClr val="7030A0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מחבר ישר 63">
            <a:extLst>
              <a:ext uri="{FF2B5EF4-FFF2-40B4-BE49-F238E27FC236}">
                <a16:creationId xmlns:a16="http://schemas.microsoft.com/office/drawing/2014/main" id="{7CC05C19-4E26-5A78-7A53-1EAF36DE3442}"/>
              </a:ext>
            </a:extLst>
          </p:cNvPr>
          <p:cNvCxnSpPr>
            <a:cxnSpLocks/>
            <a:endCxn id="10" idx="1"/>
          </p:cNvCxnSpPr>
          <p:nvPr/>
        </p:nvCxnSpPr>
        <p:spPr>
          <a:xfrm flipV="1">
            <a:off x="3883132" y="6001005"/>
            <a:ext cx="1156985" cy="6000"/>
          </a:xfrm>
          <a:prstGeom prst="line">
            <a:avLst/>
          </a:prstGeom>
          <a:ln w="19050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מחבר חץ ישר 88">
            <a:extLst>
              <a:ext uri="{FF2B5EF4-FFF2-40B4-BE49-F238E27FC236}">
                <a16:creationId xmlns:a16="http://schemas.microsoft.com/office/drawing/2014/main" id="{FBE4B781-9B77-455F-2CA2-C60D1517C724}"/>
              </a:ext>
            </a:extLst>
          </p:cNvPr>
          <p:cNvCxnSpPr>
            <a:cxnSpLocks/>
          </p:cNvCxnSpPr>
          <p:nvPr/>
        </p:nvCxnSpPr>
        <p:spPr>
          <a:xfrm flipV="1">
            <a:off x="4641418" y="4319106"/>
            <a:ext cx="0" cy="324141"/>
          </a:xfrm>
          <a:prstGeom prst="straightConnector1">
            <a:avLst/>
          </a:prstGeom>
          <a:ln w="19050">
            <a:solidFill>
              <a:schemeClr val="accent4">
                <a:lumMod val="75000"/>
              </a:schemeClr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מחבר ישר 89">
            <a:extLst>
              <a:ext uri="{FF2B5EF4-FFF2-40B4-BE49-F238E27FC236}">
                <a16:creationId xmlns:a16="http://schemas.microsoft.com/office/drawing/2014/main" id="{3F32C54B-4AED-7B54-CEB9-7797B1466E4A}"/>
              </a:ext>
            </a:extLst>
          </p:cNvPr>
          <p:cNvCxnSpPr>
            <a:cxnSpLocks/>
          </p:cNvCxnSpPr>
          <p:nvPr/>
        </p:nvCxnSpPr>
        <p:spPr>
          <a:xfrm>
            <a:off x="4650170" y="4643246"/>
            <a:ext cx="4254142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מחבר חץ ישר 16">
            <a:extLst>
              <a:ext uri="{FF2B5EF4-FFF2-40B4-BE49-F238E27FC236}">
                <a16:creationId xmlns:a16="http://schemas.microsoft.com/office/drawing/2014/main" id="{EFDBDAD9-A9AC-BF3C-09A8-3E52F13FA121}"/>
              </a:ext>
            </a:extLst>
          </p:cNvPr>
          <p:cNvCxnSpPr>
            <a:cxnSpLocks/>
          </p:cNvCxnSpPr>
          <p:nvPr/>
        </p:nvCxnSpPr>
        <p:spPr>
          <a:xfrm flipV="1">
            <a:off x="7657518" y="4298523"/>
            <a:ext cx="0" cy="324141"/>
          </a:xfrm>
          <a:prstGeom prst="straightConnector1">
            <a:avLst/>
          </a:prstGeom>
          <a:ln w="19050">
            <a:solidFill>
              <a:schemeClr val="accent4">
                <a:lumMod val="75000"/>
              </a:schemeClr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מחבר חץ ישר 39">
            <a:extLst>
              <a:ext uri="{FF2B5EF4-FFF2-40B4-BE49-F238E27FC236}">
                <a16:creationId xmlns:a16="http://schemas.microsoft.com/office/drawing/2014/main" id="{F56F094B-B202-DB8B-8455-A50F97F91D81}"/>
              </a:ext>
            </a:extLst>
          </p:cNvPr>
          <p:cNvCxnSpPr>
            <a:cxnSpLocks/>
          </p:cNvCxnSpPr>
          <p:nvPr/>
        </p:nvCxnSpPr>
        <p:spPr>
          <a:xfrm flipV="1">
            <a:off x="3938532" y="4075999"/>
            <a:ext cx="0" cy="546664"/>
          </a:xfrm>
          <a:prstGeom prst="straightConnector1">
            <a:avLst/>
          </a:prstGeom>
          <a:ln w="19050">
            <a:solidFill>
              <a:srgbClr val="7030A0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מחבר ישר 70">
            <a:extLst>
              <a:ext uri="{FF2B5EF4-FFF2-40B4-BE49-F238E27FC236}">
                <a16:creationId xmlns:a16="http://schemas.microsoft.com/office/drawing/2014/main" id="{90FD1C74-373F-2767-5762-711DDBFB24CF}"/>
              </a:ext>
            </a:extLst>
          </p:cNvPr>
          <p:cNvCxnSpPr>
            <a:cxnSpLocks/>
          </p:cNvCxnSpPr>
          <p:nvPr/>
        </p:nvCxnSpPr>
        <p:spPr>
          <a:xfrm flipV="1">
            <a:off x="3883131" y="5246951"/>
            <a:ext cx="0" cy="760054"/>
          </a:xfrm>
          <a:prstGeom prst="line">
            <a:avLst/>
          </a:prstGeom>
          <a:ln w="19050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מחבר ישר 73">
            <a:extLst>
              <a:ext uri="{FF2B5EF4-FFF2-40B4-BE49-F238E27FC236}">
                <a16:creationId xmlns:a16="http://schemas.microsoft.com/office/drawing/2014/main" id="{D7981B80-854C-52B6-EB0B-35854AB0FD28}"/>
              </a:ext>
            </a:extLst>
          </p:cNvPr>
          <p:cNvCxnSpPr>
            <a:cxnSpLocks/>
          </p:cNvCxnSpPr>
          <p:nvPr/>
        </p:nvCxnSpPr>
        <p:spPr>
          <a:xfrm flipV="1">
            <a:off x="6257161" y="5252730"/>
            <a:ext cx="0" cy="374248"/>
          </a:xfrm>
          <a:prstGeom prst="line">
            <a:avLst/>
          </a:prstGeom>
          <a:ln w="19050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35">
            <a:extLst>
              <a:ext uri="{FF2B5EF4-FFF2-40B4-BE49-F238E27FC236}">
                <a16:creationId xmlns:a16="http://schemas.microsoft.com/office/drawing/2014/main" id="{08827C22-FF77-FDEE-0C26-1ED028F4E0B6}"/>
              </a:ext>
            </a:extLst>
          </p:cNvPr>
          <p:cNvSpPr txBox="1"/>
          <p:nvPr/>
        </p:nvSpPr>
        <p:spPr>
          <a:xfrm>
            <a:off x="8184232" y="5805264"/>
            <a:ext cx="2071752" cy="343356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2"/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lnSpc>
                <a:spcPts val="1700"/>
              </a:lnSpc>
              <a:spcBef>
                <a:spcPts val="1200"/>
              </a:spcBef>
            </a:pPr>
            <a:endParaRPr lang="he-IL" dirty="0">
              <a:solidFill>
                <a:schemeClr val="accent2"/>
              </a:solidFill>
              <a:latin typeface="NarkisShulamitMF Regular" panose="02040603050201020203" pitchFamily="18" charset="-79"/>
              <a:ea typeface="NarkisShulamitMF Regular" panose="02040603050201020203" pitchFamily="18" charset="-79"/>
              <a:cs typeface="NarkisShulamitMF Regular" panose="02040603050201020203" pitchFamily="18" charset="-79"/>
            </a:endParaRPr>
          </a:p>
        </p:txBody>
      </p:sp>
      <p:cxnSp>
        <p:nvCxnSpPr>
          <p:cNvPr id="67" name="מחבר חץ ישר 76">
            <a:extLst>
              <a:ext uri="{FF2B5EF4-FFF2-40B4-BE49-F238E27FC236}">
                <a16:creationId xmlns:a16="http://schemas.microsoft.com/office/drawing/2014/main" id="{761E2DFF-9A21-C8AA-A98A-FF6BA6D18A70}"/>
              </a:ext>
            </a:extLst>
          </p:cNvPr>
          <p:cNvCxnSpPr>
            <a:cxnSpLocks/>
          </p:cNvCxnSpPr>
          <p:nvPr/>
        </p:nvCxnSpPr>
        <p:spPr>
          <a:xfrm flipH="1">
            <a:off x="7255650" y="6001005"/>
            <a:ext cx="928582" cy="0"/>
          </a:xfrm>
          <a:prstGeom prst="straightConnector1">
            <a:avLst/>
          </a:prstGeom>
          <a:ln w="19050">
            <a:solidFill>
              <a:schemeClr val="accent2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מחבר ישר 78">
            <a:extLst>
              <a:ext uri="{FF2B5EF4-FFF2-40B4-BE49-F238E27FC236}">
                <a16:creationId xmlns:a16="http://schemas.microsoft.com/office/drawing/2014/main" id="{14CAB9DF-09FB-508B-6D70-912FD80E619F}"/>
              </a:ext>
            </a:extLst>
          </p:cNvPr>
          <p:cNvCxnSpPr>
            <a:cxnSpLocks/>
          </p:cNvCxnSpPr>
          <p:nvPr/>
        </p:nvCxnSpPr>
        <p:spPr>
          <a:xfrm flipV="1">
            <a:off x="10056440" y="5196362"/>
            <a:ext cx="0" cy="608902"/>
          </a:xfrm>
          <a:prstGeom prst="line">
            <a:avLst/>
          </a:prstGeom>
          <a:ln w="1905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גרפיקה 81" descr="מטבעות קו מיתאר">
            <a:extLst>
              <a:ext uri="{FF2B5EF4-FFF2-40B4-BE49-F238E27FC236}">
                <a16:creationId xmlns:a16="http://schemas.microsoft.com/office/drawing/2014/main" id="{5590881E-68DC-C627-3E06-C7E1DA40326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9642371" y="5348801"/>
            <a:ext cx="427062" cy="427062"/>
          </a:xfrm>
          <a:prstGeom prst="rect">
            <a:avLst/>
          </a:prstGeom>
        </p:spPr>
      </p:pic>
      <p:sp>
        <p:nvSpPr>
          <p:cNvPr id="71" name="TextBox 35">
            <a:extLst>
              <a:ext uri="{FF2B5EF4-FFF2-40B4-BE49-F238E27FC236}">
                <a16:creationId xmlns:a16="http://schemas.microsoft.com/office/drawing/2014/main" id="{0CBAF102-2BF7-9242-C237-0329FD23154D}"/>
              </a:ext>
            </a:extLst>
          </p:cNvPr>
          <p:cNvSpPr txBox="1"/>
          <p:nvPr/>
        </p:nvSpPr>
        <p:spPr>
          <a:xfrm>
            <a:off x="4679961" y="4319105"/>
            <a:ext cx="1277493" cy="369332"/>
          </a:xfrm>
          <a:prstGeom prst="rect">
            <a:avLst/>
          </a:prstGeom>
          <a:noFill/>
          <a:ln w="0">
            <a:noFill/>
            <a:prstDash val="sysDash"/>
          </a:ln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rgbClr val="0070C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חוזה שירות</a:t>
            </a:r>
          </a:p>
        </p:txBody>
      </p:sp>
      <p:sp>
        <p:nvSpPr>
          <p:cNvPr id="72" name="TextBox 35">
            <a:extLst>
              <a:ext uri="{FF2B5EF4-FFF2-40B4-BE49-F238E27FC236}">
                <a16:creationId xmlns:a16="http://schemas.microsoft.com/office/drawing/2014/main" id="{8AC1B804-BCFD-B61F-D98C-AABDC291CA03}"/>
              </a:ext>
            </a:extLst>
          </p:cNvPr>
          <p:cNvSpPr txBox="1"/>
          <p:nvPr/>
        </p:nvSpPr>
        <p:spPr>
          <a:xfrm>
            <a:off x="7762526" y="4319105"/>
            <a:ext cx="1224031" cy="369332"/>
          </a:xfrm>
          <a:prstGeom prst="rect">
            <a:avLst/>
          </a:prstGeom>
          <a:noFill/>
          <a:ln w="0">
            <a:noFill/>
            <a:prstDash val="sysDash"/>
          </a:ln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rgbClr val="0070C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חוזה שירות</a:t>
            </a:r>
          </a:p>
        </p:txBody>
      </p:sp>
      <p:sp>
        <p:nvSpPr>
          <p:cNvPr id="73" name="TextBox 35">
            <a:extLst>
              <a:ext uri="{FF2B5EF4-FFF2-40B4-BE49-F238E27FC236}">
                <a16:creationId xmlns:a16="http://schemas.microsoft.com/office/drawing/2014/main" id="{A2C4B479-FE73-8733-7401-28A2DAE8DA40}"/>
              </a:ext>
            </a:extLst>
          </p:cNvPr>
          <p:cNvSpPr txBox="1"/>
          <p:nvPr/>
        </p:nvSpPr>
        <p:spPr>
          <a:xfrm>
            <a:off x="5612288" y="4795261"/>
            <a:ext cx="1317909" cy="343356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030A0"/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lnSpc>
                <a:spcPts val="1700"/>
              </a:lnSpc>
            </a:pPr>
            <a:endParaRPr lang="he-IL" dirty="0">
              <a:solidFill>
                <a:srgbClr val="7030A0"/>
              </a:solidFill>
              <a:latin typeface="NarkisShulamitMF Regular" panose="02040603050201020203" pitchFamily="18" charset="-79"/>
              <a:ea typeface="NarkisShulamitMF Regular" panose="02040603050201020203" pitchFamily="18" charset="-79"/>
              <a:cs typeface="NarkisShulamitMF Regular" panose="02040603050201020203" pitchFamily="18" charset="-79"/>
            </a:endParaRPr>
          </a:p>
        </p:txBody>
      </p:sp>
      <p:cxnSp>
        <p:nvCxnSpPr>
          <p:cNvPr id="74" name="Straight Connector 94">
            <a:extLst>
              <a:ext uri="{FF2B5EF4-FFF2-40B4-BE49-F238E27FC236}">
                <a16:creationId xmlns:a16="http://schemas.microsoft.com/office/drawing/2014/main" id="{F8E79AEE-0EE3-7A8B-BAC7-15EBC7229808}"/>
              </a:ext>
            </a:extLst>
          </p:cNvPr>
          <p:cNvCxnSpPr>
            <a:cxnSpLocks/>
          </p:cNvCxnSpPr>
          <p:nvPr/>
        </p:nvCxnSpPr>
        <p:spPr>
          <a:xfrm flipH="1">
            <a:off x="1476845" y="3992454"/>
            <a:ext cx="3066245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11">
            <a:extLst>
              <a:ext uri="{FF2B5EF4-FFF2-40B4-BE49-F238E27FC236}">
                <a16:creationId xmlns:a16="http://schemas.microsoft.com/office/drawing/2014/main" id="{E6D95D38-6CEB-0997-6C60-7EF05F0A78AE}"/>
              </a:ext>
            </a:extLst>
          </p:cNvPr>
          <p:cNvSpPr txBox="1"/>
          <p:nvPr/>
        </p:nvSpPr>
        <p:spPr>
          <a:xfrm>
            <a:off x="8330442" y="5733257"/>
            <a:ext cx="1849635" cy="51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700"/>
              </a:lnSpc>
              <a:spcBef>
                <a:spcPts val="1200"/>
              </a:spcBef>
            </a:pPr>
            <a:r>
              <a:rPr lang="he-IL" sz="1400" dirty="0">
                <a:solidFill>
                  <a:schemeClr val="accent2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תשלום עבור שירותי סילוק פסולת לאשכול</a:t>
            </a:r>
          </a:p>
        </p:txBody>
      </p:sp>
      <p:grpSp>
        <p:nvGrpSpPr>
          <p:cNvPr id="76" name="Group 65">
            <a:extLst>
              <a:ext uri="{FF2B5EF4-FFF2-40B4-BE49-F238E27FC236}">
                <a16:creationId xmlns:a16="http://schemas.microsoft.com/office/drawing/2014/main" id="{A47E6BC9-12AC-C046-EBC6-37A7D7E87DDF}"/>
              </a:ext>
            </a:extLst>
          </p:cNvPr>
          <p:cNvGrpSpPr/>
          <p:nvPr/>
        </p:nvGrpSpPr>
        <p:grpSpPr>
          <a:xfrm>
            <a:off x="7824192" y="3598358"/>
            <a:ext cx="901774" cy="481542"/>
            <a:chOff x="8671312" y="3273907"/>
            <a:chExt cx="901774" cy="481542"/>
          </a:xfrm>
        </p:grpSpPr>
        <p:pic>
          <p:nvPicPr>
            <p:cNvPr id="77" name="גרפיקה 19">
              <a:extLst>
                <a:ext uri="{FF2B5EF4-FFF2-40B4-BE49-F238E27FC236}">
                  <a16:creationId xmlns:a16="http://schemas.microsoft.com/office/drawing/2014/main" id="{FCA840EA-88B7-FD91-741C-4C0950700FB4}"/>
                </a:ext>
              </a:extLst>
            </p:cNvPr>
            <p:cNvPicPr>
              <a:picLocks noChangeAspect="1"/>
            </p:cNvPicPr>
            <p:nvPr/>
          </p:nvPicPr>
          <p:blipFill>
            <a:blip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671312" y="3403111"/>
              <a:ext cx="901774" cy="327919"/>
            </a:xfrm>
            <a:prstGeom prst="rect">
              <a:avLst/>
            </a:prstGeom>
          </p:spPr>
        </p:pic>
        <p:sp>
          <p:nvSpPr>
            <p:cNvPr id="78" name="צורה חופשית: צורה 20">
              <a:extLst>
                <a:ext uri="{FF2B5EF4-FFF2-40B4-BE49-F238E27FC236}">
                  <a16:creationId xmlns:a16="http://schemas.microsoft.com/office/drawing/2014/main" id="{500786EC-C914-2404-DA22-DC1D81605DA8}"/>
                </a:ext>
              </a:extLst>
            </p:cNvPr>
            <p:cNvSpPr/>
            <p:nvPr/>
          </p:nvSpPr>
          <p:spPr>
            <a:xfrm>
              <a:off x="8754206" y="3466043"/>
              <a:ext cx="734610" cy="221769"/>
            </a:xfrm>
            <a:custGeom>
              <a:avLst/>
              <a:gdLst>
                <a:gd name="connsiteX0" fmla="*/ 0 w 815879"/>
                <a:gd name="connsiteY0" fmla="*/ 0 h 246303"/>
                <a:gd name="connsiteX1" fmla="*/ 763540 w 815879"/>
                <a:gd name="connsiteY1" fmla="*/ 6157 h 246303"/>
                <a:gd name="connsiteX2" fmla="*/ 815879 w 815879"/>
                <a:gd name="connsiteY2" fmla="*/ 237066 h 246303"/>
                <a:gd name="connsiteX3" fmla="*/ 101600 w 815879"/>
                <a:gd name="connsiteY3" fmla="*/ 246303 h 246303"/>
                <a:gd name="connsiteX4" fmla="*/ 0 w 815879"/>
                <a:gd name="connsiteY4" fmla="*/ 0 h 246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5879" h="246303">
                  <a:moveTo>
                    <a:pt x="0" y="0"/>
                  </a:moveTo>
                  <a:lnTo>
                    <a:pt x="763540" y="6157"/>
                  </a:lnTo>
                  <a:lnTo>
                    <a:pt x="815879" y="237066"/>
                  </a:lnTo>
                  <a:lnTo>
                    <a:pt x="101600" y="2463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prstClr val="white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79" name="TextBox 31">
              <a:extLst>
                <a:ext uri="{FF2B5EF4-FFF2-40B4-BE49-F238E27FC236}">
                  <a16:creationId xmlns:a16="http://schemas.microsoft.com/office/drawing/2014/main" id="{538CEFA9-010B-969F-A388-71B62B456101}"/>
                </a:ext>
              </a:extLst>
            </p:cNvPr>
            <p:cNvSpPr txBox="1"/>
            <p:nvPr/>
          </p:nvSpPr>
          <p:spPr>
            <a:xfrm>
              <a:off x="8786819" y="3273907"/>
              <a:ext cx="753229" cy="481542"/>
            </a:xfrm>
            <a:prstGeom prst="rect">
              <a:avLst/>
            </a:prstGeom>
            <a:noFill/>
            <a:ln w="0">
              <a:noFill/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>
                <a:lnSpc>
                  <a:spcPts val="3500"/>
                </a:lnSpc>
                <a:defRPr/>
              </a:pPr>
              <a:r>
                <a:rPr lang="he-IL" dirty="0">
                  <a:solidFill>
                    <a:schemeClr val="bg1"/>
                  </a:solidFill>
                  <a:latin typeface="NarkisShulamitMF Medium" panose="02040603050201020203" pitchFamily="18" charset="-79"/>
                  <a:ea typeface="NarkisShulamitMF Medium" panose="02040603050201020203" pitchFamily="18" charset="-79"/>
                  <a:cs typeface="NarkisShulamitMF Medium" panose="02040603050201020203" pitchFamily="18" charset="-79"/>
                </a:rPr>
                <a:t>רשום</a:t>
              </a:r>
            </a:p>
          </p:txBody>
        </p:sp>
      </p:grpSp>
      <p:sp>
        <p:nvSpPr>
          <p:cNvPr id="80" name="TextBox 86">
            <a:extLst>
              <a:ext uri="{FF2B5EF4-FFF2-40B4-BE49-F238E27FC236}">
                <a16:creationId xmlns:a16="http://schemas.microsoft.com/office/drawing/2014/main" id="{3AB8AA38-F31C-C8B1-4A5F-2FD3A6EFA651}"/>
              </a:ext>
            </a:extLst>
          </p:cNvPr>
          <p:cNvSpPr txBox="1"/>
          <p:nvPr/>
        </p:nvSpPr>
        <p:spPr>
          <a:xfrm>
            <a:off x="5605350" y="4875906"/>
            <a:ext cx="1309235" cy="543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700"/>
              </a:lnSpc>
            </a:pPr>
            <a:r>
              <a:rPr lang="he-IL" dirty="0">
                <a:solidFill>
                  <a:srgbClr val="7030A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תשלום עבור</a:t>
            </a:r>
          </a:p>
          <a:p>
            <a:pPr algn="ctr">
              <a:lnSpc>
                <a:spcPts val="1700"/>
              </a:lnSpc>
            </a:pPr>
            <a:r>
              <a:rPr lang="he-IL" dirty="0">
                <a:solidFill>
                  <a:srgbClr val="7030A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הובלה</a:t>
            </a:r>
          </a:p>
        </p:txBody>
      </p:sp>
      <p:sp>
        <p:nvSpPr>
          <p:cNvPr id="81" name="TextBox 35">
            <a:extLst>
              <a:ext uri="{FF2B5EF4-FFF2-40B4-BE49-F238E27FC236}">
                <a16:creationId xmlns:a16="http://schemas.microsoft.com/office/drawing/2014/main" id="{32034977-2F54-5E0F-C014-0F5F4F929523}"/>
              </a:ext>
            </a:extLst>
          </p:cNvPr>
          <p:cNvSpPr txBox="1"/>
          <p:nvPr/>
        </p:nvSpPr>
        <p:spPr>
          <a:xfrm>
            <a:off x="3248859" y="4706951"/>
            <a:ext cx="1317909" cy="343356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030A0"/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lnSpc>
                <a:spcPts val="1700"/>
              </a:lnSpc>
            </a:pPr>
            <a:endParaRPr lang="he-IL" dirty="0">
              <a:solidFill>
                <a:srgbClr val="7030A0"/>
              </a:solidFill>
              <a:latin typeface="NarkisShulamitMF Regular" panose="02040603050201020203" pitchFamily="18" charset="-79"/>
              <a:ea typeface="NarkisShulamitMF Regular" panose="02040603050201020203" pitchFamily="18" charset="-79"/>
              <a:cs typeface="NarkisShulamitMF Regular" panose="02040603050201020203" pitchFamily="18" charset="-79"/>
            </a:endParaRPr>
          </a:p>
        </p:txBody>
      </p:sp>
      <p:sp>
        <p:nvSpPr>
          <p:cNvPr id="82" name="TextBox 93">
            <a:extLst>
              <a:ext uri="{FF2B5EF4-FFF2-40B4-BE49-F238E27FC236}">
                <a16:creationId xmlns:a16="http://schemas.microsoft.com/office/drawing/2014/main" id="{FDC25865-4401-8C23-9A88-0E5EFC841A65}"/>
              </a:ext>
            </a:extLst>
          </p:cNvPr>
          <p:cNvSpPr txBox="1"/>
          <p:nvPr/>
        </p:nvSpPr>
        <p:spPr>
          <a:xfrm>
            <a:off x="3246907" y="4769865"/>
            <a:ext cx="1309235" cy="543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700"/>
              </a:lnSpc>
            </a:pPr>
            <a:r>
              <a:rPr lang="he-IL" dirty="0">
                <a:solidFill>
                  <a:srgbClr val="7030A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תשלום עבור</a:t>
            </a:r>
          </a:p>
          <a:p>
            <a:pPr algn="ctr">
              <a:lnSpc>
                <a:spcPts val="1700"/>
              </a:lnSpc>
            </a:pPr>
            <a:r>
              <a:rPr lang="he-IL" dirty="0">
                <a:solidFill>
                  <a:srgbClr val="7030A0"/>
                </a:solidFill>
                <a:latin typeface="NarkisShulamitMF Regular" panose="02040603050201020203" pitchFamily="18" charset="-79"/>
                <a:ea typeface="NarkisShulamitMF Regular" panose="02040603050201020203" pitchFamily="18" charset="-79"/>
                <a:cs typeface="NarkisShulamitMF Regular" panose="02040603050201020203" pitchFamily="18" charset="-79"/>
              </a:rPr>
              <a:t>טיפול</a:t>
            </a:r>
          </a:p>
        </p:txBody>
      </p:sp>
      <p:pic>
        <p:nvPicPr>
          <p:cNvPr id="7" name="גרפיקה 57" descr="מטבעות קו מיתאר">
            <a:extLst>
              <a:ext uri="{FF2B5EF4-FFF2-40B4-BE49-F238E27FC236}">
                <a16:creationId xmlns:a16="http://schemas.microsoft.com/office/drawing/2014/main" id="{EADF6C96-1D6E-CCF1-C525-B686B4FB5CB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569980" y="4801920"/>
            <a:ext cx="421317" cy="42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8381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של Office">
  <a:themeElements>
    <a:clrScheme name="Custom 129">
      <a:dk1>
        <a:sysClr val="windowText" lastClr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Custom 149">
      <a:majorFont>
        <a:latin typeface="Corbel"/>
        <a:ea typeface=""/>
        <a:cs typeface=""/>
      </a:majorFont>
      <a:minorFont>
        <a:latin typeface="Canda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19715982_TF16411250" id="{CC3F739B-17CF-4880-88AB-23EE1E55F5FA}" vid="{8DD09492-B675-490D-ADB3-B556B80AA6B4}"/>
    </a:ext>
  </a:extLst>
</a:theme>
</file>

<file path=ppt/theme/theme2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9" ma:contentTypeDescription="Create a new document." ma:contentTypeScope="" ma:versionID="76e25e1730b4532ab1d5e5b131a96a5a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d1e9281a84c4949647088091c718de3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2218FC-8412-44B9-9E82-D51F1F531141}">
  <ds:schemaRefs>
    <ds:schemaRef ds:uri="http://purl.org/dc/elements/1.1/"/>
    <ds:schemaRef ds:uri="http://schemas.microsoft.com/sharepoint/v3"/>
    <ds:schemaRef ds:uri="http://schemas.microsoft.com/office/2006/documentManagement/types"/>
    <ds:schemaRef ds:uri="fb0879af-3eba-417a-a55a-ffe6dcd6ca77"/>
    <ds:schemaRef ds:uri="http://schemas.microsoft.com/office/2006/metadata/properties"/>
    <ds:schemaRef ds:uri="http://schemas.microsoft.com/office/infopath/2007/PartnerControls"/>
    <ds:schemaRef ds:uri="6dc4bcd6-49db-4c07-9060-8acfc67cef9f"/>
    <ds:schemaRef ds:uri="http://www.w3.org/XML/1998/namespace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4A4C9D-F801-4923-BC6D-E0006F5123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מצגת עסקית מבריקה</Template>
  <TotalTime>240</TotalTime>
  <Words>283</Words>
  <Application>Microsoft Office PowerPoint</Application>
  <PresentationFormat>מסך רחב</PresentationFormat>
  <Paragraphs>58</Paragraphs>
  <Slides>7</Slides>
  <Notes>6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18" baseType="lpstr">
      <vt:lpstr>Arial</vt:lpstr>
      <vt:lpstr>Assistant</vt:lpstr>
      <vt:lpstr>Calibri</vt:lpstr>
      <vt:lpstr>David</vt:lpstr>
      <vt:lpstr>NarkisShulamitMF Light</vt:lpstr>
      <vt:lpstr>NarkisShulamitMF Medium</vt:lpstr>
      <vt:lpstr>NarkisShulamitMF Regular</vt:lpstr>
      <vt:lpstr>Symbol</vt:lpstr>
      <vt:lpstr>Tahoma</vt:lpstr>
      <vt:lpstr>Times New Roman</vt:lpstr>
      <vt:lpstr>ערכת נושא של Office</vt:lpstr>
      <vt:lpstr>מצגת הסבר  אשכול גליל מזרחי לנושא פינוי פסולת בניין </vt:lpstr>
      <vt:lpstr>רקע</vt:lpstr>
      <vt:lpstr>השינוי</vt:lpstr>
      <vt:lpstr>התהליך</vt:lpstr>
      <vt:lpstr>טופס 9</vt:lpstr>
      <vt:lpstr>אישור התקשרות מטמנה מורשית </vt:lpstr>
      <vt:lpstr>שרשרת הטיפול בפסולת הבניין - תרשים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כותרת המצגת</dc:title>
  <dc:creator>שימרית סוקולובסקי</dc:creator>
  <cp:lastModifiedBy>שימרית סוקולובסקי</cp:lastModifiedBy>
  <cp:revision>13</cp:revision>
  <dcterms:created xsi:type="dcterms:W3CDTF">2025-11-04T07:05:59Z</dcterms:created>
  <dcterms:modified xsi:type="dcterms:W3CDTF">2026-09-06T08:00:13Z</dcterms:modified>
</cp:coreProperties>
</file>